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 id="2147483704" r:id="rId4"/>
    <p:sldMasterId id="2147483726" r:id="rId5"/>
  </p:sldMasterIdLst>
  <p:notesMasterIdLst>
    <p:notesMasterId r:id="rId29"/>
  </p:notesMasterIdLst>
  <p:sldIdLst>
    <p:sldId id="305" r:id="rId6"/>
    <p:sldId id="545" r:id="rId7"/>
    <p:sldId id="525" r:id="rId8"/>
    <p:sldId id="526" r:id="rId9"/>
    <p:sldId id="304" r:id="rId10"/>
    <p:sldId id="558" r:id="rId11"/>
    <p:sldId id="308" r:id="rId12"/>
    <p:sldId id="309" r:id="rId13"/>
    <p:sldId id="554" r:id="rId14"/>
    <p:sldId id="310" r:id="rId15"/>
    <p:sldId id="547" r:id="rId16"/>
    <p:sldId id="548" r:id="rId17"/>
    <p:sldId id="549" r:id="rId18"/>
    <p:sldId id="347" r:id="rId19"/>
    <p:sldId id="550" r:id="rId20"/>
    <p:sldId id="313" r:id="rId21"/>
    <p:sldId id="316" r:id="rId22"/>
    <p:sldId id="293" r:id="rId23"/>
    <p:sldId id="551" r:id="rId24"/>
    <p:sldId id="555" r:id="rId25"/>
    <p:sldId id="556" r:id="rId26"/>
    <p:sldId id="559" r:id="rId27"/>
    <p:sldId id="557"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11E"/>
    <a:srgbClr val="A98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A8029-E894-48D6-A215-EB8BB169D0DB}" v="5" dt="2026-05-05T23:31:56.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71111" autoAdjust="0"/>
  </p:normalViewPr>
  <p:slideViewPr>
    <p:cSldViewPr snapToGrid="0">
      <p:cViewPr varScale="1">
        <p:scale>
          <a:sx n="68" d="100"/>
          <a:sy n="68" d="100"/>
        </p:scale>
        <p:origin x="8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Watson" userId="585d5c47-dd55-482f-806c-df8ad86d3b5a" providerId="ADAL" clId="{B97D75D2-309A-402E-9DA7-B581E0064203}"/>
    <pc:docChg chg="undo redo custSel addSld delSld modSld sldOrd delMainMaster modNotesMaster">
      <pc:chgData name="Kevin Watson" userId="585d5c47-dd55-482f-806c-df8ad86d3b5a" providerId="ADAL" clId="{B97D75D2-309A-402E-9DA7-B581E0064203}" dt="2026-05-06T10:17:56.302" v="7527" actId="115"/>
      <pc:docMkLst>
        <pc:docMk/>
      </pc:docMkLst>
      <pc:sldChg chg="delSp modSp mod">
        <pc:chgData name="Kevin Watson" userId="585d5c47-dd55-482f-806c-df8ad86d3b5a" providerId="ADAL" clId="{B97D75D2-309A-402E-9DA7-B581E0064203}" dt="2026-05-02T19:42:13.089" v="7061" actId="6549"/>
        <pc:sldMkLst>
          <pc:docMk/>
          <pc:sldMk cId="1756300617" sldId="293"/>
        </pc:sldMkLst>
        <pc:spChg chg="mod">
          <ac:chgData name="Kevin Watson" userId="585d5c47-dd55-482f-806c-df8ad86d3b5a" providerId="ADAL" clId="{B97D75D2-309A-402E-9DA7-B581E0064203}" dt="2026-05-02T19:22:29.025" v="6812" actId="14100"/>
          <ac:spMkLst>
            <pc:docMk/>
            <pc:sldMk cId="1756300617" sldId="293"/>
            <ac:spMk id="2" creationId="{BB5B133D-375F-7DFB-077D-818A16E25995}"/>
          </ac:spMkLst>
        </pc:spChg>
        <pc:spChg chg="mod">
          <ac:chgData name="Kevin Watson" userId="585d5c47-dd55-482f-806c-df8ad86d3b5a" providerId="ADAL" clId="{B97D75D2-309A-402E-9DA7-B581E0064203}" dt="2026-05-02T19:42:13.089" v="7061" actId="6549"/>
          <ac:spMkLst>
            <pc:docMk/>
            <pc:sldMk cId="1756300617" sldId="293"/>
            <ac:spMk id="4" creationId="{F11FAE76-C4EF-D918-9FE8-6FD4246CD786}"/>
          </ac:spMkLst>
        </pc:spChg>
        <pc:picChg chg="mod">
          <ac:chgData name="Kevin Watson" userId="585d5c47-dd55-482f-806c-df8ad86d3b5a" providerId="ADAL" clId="{B97D75D2-309A-402E-9DA7-B581E0064203}" dt="2026-05-02T16:15:42.977" v="1812" actId="14100"/>
          <ac:picMkLst>
            <pc:docMk/>
            <pc:sldMk cId="1756300617" sldId="293"/>
            <ac:picMk id="3" creationId="{D7FF70F1-DBB1-4229-9B69-248DA537014B}"/>
          </ac:picMkLst>
        </pc:picChg>
        <pc:picChg chg="mod">
          <ac:chgData name="Kevin Watson" userId="585d5c47-dd55-482f-806c-df8ad86d3b5a" providerId="ADAL" clId="{B97D75D2-309A-402E-9DA7-B581E0064203}" dt="2026-05-02T16:15:18.327" v="1810" actId="14100"/>
          <ac:picMkLst>
            <pc:docMk/>
            <pc:sldMk cId="1756300617" sldId="293"/>
            <ac:picMk id="7" creationId="{AD254ADD-76E5-445A-A6DB-0E808A79E2AC}"/>
          </ac:picMkLst>
        </pc:picChg>
      </pc:sldChg>
      <pc:sldChg chg="addSp delSp modSp mod modNotesTx">
        <pc:chgData name="Kevin Watson" userId="585d5c47-dd55-482f-806c-df8ad86d3b5a" providerId="ADAL" clId="{B97D75D2-309A-402E-9DA7-B581E0064203}" dt="2026-05-04T21:01:38.319" v="7211" actId="20577"/>
        <pc:sldMkLst>
          <pc:docMk/>
          <pc:sldMk cId="2735019210" sldId="304"/>
        </pc:sldMkLst>
        <pc:spChg chg="mod">
          <ac:chgData name="Kevin Watson" userId="585d5c47-dd55-482f-806c-df8ad86d3b5a" providerId="ADAL" clId="{B97D75D2-309A-402E-9DA7-B581E0064203}" dt="2026-05-02T16:36:08.679" v="2434" actId="120"/>
          <ac:spMkLst>
            <pc:docMk/>
            <pc:sldMk cId="2735019210" sldId="304"/>
            <ac:spMk id="2" creationId="{61E30B4E-33DC-6862-32A2-7D35C65B6A96}"/>
          </ac:spMkLst>
        </pc:spChg>
        <pc:spChg chg="add del mod">
          <ac:chgData name="Kevin Watson" userId="585d5c47-dd55-482f-806c-df8ad86d3b5a" providerId="ADAL" clId="{B97D75D2-309A-402E-9DA7-B581E0064203}" dt="2026-05-02T19:57:57.972" v="7189" actId="2"/>
          <ac:spMkLst>
            <pc:docMk/>
            <pc:sldMk cId="2735019210" sldId="304"/>
            <ac:spMk id="8" creationId="{D79862A8-72F8-4043-A021-816AC74E8776}"/>
          </ac:spMkLst>
        </pc:spChg>
        <pc:picChg chg="add mod ord">
          <ac:chgData name="Kevin Watson" userId="585d5c47-dd55-482f-806c-df8ad86d3b5a" providerId="ADAL" clId="{B97D75D2-309A-402E-9DA7-B581E0064203}" dt="2026-05-02T16:39:23.340" v="2461" actId="1076"/>
          <ac:picMkLst>
            <pc:docMk/>
            <pc:sldMk cId="2735019210" sldId="304"/>
            <ac:picMk id="7" creationId="{DB57E4CA-9F26-0BE9-6F38-0E9072D92DD2}"/>
          </ac:picMkLst>
        </pc:picChg>
        <pc:picChg chg="mod">
          <ac:chgData name="Kevin Watson" userId="585d5c47-dd55-482f-806c-df8ad86d3b5a" providerId="ADAL" clId="{B97D75D2-309A-402E-9DA7-B581E0064203}" dt="2026-05-02T16:39:06.006" v="2460" actId="1076"/>
          <ac:picMkLst>
            <pc:docMk/>
            <pc:sldMk cId="2735019210" sldId="304"/>
            <ac:picMk id="13" creationId="{0CBE14C9-EDC4-4014-A44B-7055899BBE74}"/>
          </ac:picMkLst>
        </pc:picChg>
      </pc:sldChg>
      <pc:sldChg chg="addSp delSp modSp add mod">
        <pc:chgData name="Kevin Watson" userId="585d5c47-dd55-482f-806c-df8ad86d3b5a" providerId="ADAL" clId="{B97D75D2-309A-402E-9DA7-B581E0064203}" dt="2026-05-05T22:40:22.720" v="7213" actId="207"/>
        <pc:sldMkLst>
          <pc:docMk/>
          <pc:sldMk cId="2295974676" sldId="305"/>
        </pc:sldMkLst>
        <pc:spChg chg="mod">
          <ac:chgData name="Kevin Watson" userId="585d5c47-dd55-482f-806c-df8ad86d3b5a" providerId="ADAL" clId="{B97D75D2-309A-402E-9DA7-B581E0064203}" dt="2026-05-02T16:55:24.038" v="2658" actId="2710"/>
          <ac:spMkLst>
            <pc:docMk/>
            <pc:sldMk cId="2295974676" sldId="305"/>
            <ac:spMk id="7" creationId="{934056CF-DEDB-4079-BF11-FA4761D09BCF}"/>
          </ac:spMkLst>
        </pc:spChg>
        <pc:spChg chg="mod">
          <ac:chgData name="Kevin Watson" userId="585d5c47-dd55-482f-806c-df8ad86d3b5a" providerId="ADAL" clId="{B97D75D2-309A-402E-9DA7-B581E0064203}" dt="2026-05-05T22:40:22.720" v="7213" actId="207"/>
          <ac:spMkLst>
            <pc:docMk/>
            <pc:sldMk cId="2295974676" sldId="305"/>
            <ac:spMk id="9" creationId="{72A20615-9DE1-422A-BD60-6EBE77892EC0}"/>
          </ac:spMkLst>
        </pc:spChg>
      </pc:sldChg>
      <pc:sldChg chg="addSp delSp modSp mod ord modNotesTx">
        <pc:chgData name="Kevin Watson" userId="585d5c47-dd55-482f-806c-df8ad86d3b5a" providerId="ADAL" clId="{B97D75D2-309A-402E-9DA7-B581E0064203}" dt="2026-05-02T19:14:20.285" v="6623" actId="6549"/>
        <pc:sldMkLst>
          <pc:docMk/>
          <pc:sldMk cId="2240432656" sldId="308"/>
        </pc:sldMkLst>
        <pc:spChg chg="mod">
          <ac:chgData name="Kevin Watson" userId="585d5c47-dd55-482f-806c-df8ad86d3b5a" providerId="ADAL" clId="{B97D75D2-309A-402E-9DA7-B581E0064203}" dt="2026-05-02T16:52:16.886" v="2632" actId="20577"/>
          <ac:spMkLst>
            <pc:docMk/>
            <pc:sldMk cId="2240432656" sldId="308"/>
            <ac:spMk id="2" creationId="{D48CC402-F756-4A99-D827-FAE9491D15E1}"/>
          </ac:spMkLst>
        </pc:spChg>
        <pc:spChg chg="mod">
          <ac:chgData name="Kevin Watson" userId="585d5c47-dd55-482f-806c-df8ad86d3b5a" providerId="ADAL" clId="{B97D75D2-309A-402E-9DA7-B581E0064203}" dt="2026-05-02T19:14:20.285" v="6623" actId="6549"/>
          <ac:spMkLst>
            <pc:docMk/>
            <pc:sldMk cId="2240432656" sldId="308"/>
            <ac:spMk id="8" creationId="{9C0AE90E-F6A2-AF48-1C79-FAC4249E40A4}"/>
          </ac:spMkLst>
        </pc:spChg>
        <pc:picChg chg="mod">
          <ac:chgData name="Kevin Watson" userId="585d5c47-dd55-482f-806c-df8ad86d3b5a" providerId="ADAL" clId="{B97D75D2-309A-402E-9DA7-B581E0064203}" dt="2026-05-02T15:16:10.695" v="758" actId="1076"/>
          <ac:picMkLst>
            <pc:docMk/>
            <pc:sldMk cId="2240432656" sldId="308"/>
            <ac:picMk id="13" creationId="{932536DE-B900-B33A-D847-D1B3E2420498}"/>
          </ac:picMkLst>
        </pc:picChg>
      </pc:sldChg>
      <pc:sldChg chg="addSp delSp modSp mod ord setBg modNotesTx">
        <pc:chgData name="Kevin Watson" userId="585d5c47-dd55-482f-806c-df8ad86d3b5a" providerId="ADAL" clId="{B97D75D2-309A-402E-9DA7-B581E0064203}" dt="2026-05-02T19:14:54.473" v="6630" actId="14100"/>
        <pc:sldMkLst>
          <pc:docMk/>
          <pc:sldMk cId="2419503102" sldId="309"/>
        </pc:sldMkLst>
        <pc:spChg chg="mod">
          <ac:chgData name="Kevin Watson" userId="585d5c47-dd55-482f-806c-df8ad86d3b5a" providerId="ADAL" clId="{B97D75D2-309A-402E-9DA7-B581E0064203}" dt="2026-05-02T17:35:15.317" v="4918" actId="20577"/>
          <ac:spMkLst>
            <pc:docMk/>
            <pc:sldMk cId="2419503102" sldId="309"/>
            <ac:spMk id="14" creationId="{7F2F7B92-20B3-617D-3DD5-93E22652FFEE}"/>
          </ac:spMkLst>
        </pc:spChg>
        <pc:picChg chg="mod ord">
          <ac:chgData name="Kevin Watson" userId="585d5c47-dd55-482f-806c-df8ad86d3b5a" providerId="ADAL" clId="{B97D75D2-309A-402E-9DA7-B581E0064203}" dt="2026-05-02T19:14:54.473" v="6630" actId="14100"/>
          <ac:picMkLst>
            <pc:docMk/>
            <pc:sldMk cId="2419503102" sldId="309"/>
            <ac:picMk id="13" creationId="{584E1C5E-F489-9C0A-D57F-54313E99864B}"/>
          </ac:picMkLst>
        </pc:picChg>
        <pc:picChg chg="add mod ord modCrop">
          <ac:chgData name="Kevin Watson" userId="585d5c47-dd55-482f-806c-df8ad86d3b5a" providerId="ADAL" clId="{B97D75D2-309A-402E-9DA7-B581E0064203}" dt="2026-05-02T17:33:38.360" v="4872" actId="732"/>
          <ac:picMkLst>
            <pc:docMk/>
            <pc:sldMk cId="2419503102" sldId="309"/>
            <ac:picMk id="22" creationId="{DD85A7B6-CE16-8282-5D16-CCD155603114}"/>
          </ac:picMkLst>
        </pc:picChg>
      </pc:sldChg>
      <pc:sldChg chg="addSp delSp modSp mod ord modNotesTx">
        <pc:chgData name="Kevin Watson" userId="585d5c47-dd55-482f-806c-df8ad86d3b5a" providerId="ADAL" clId="{B97D75D2-309A-402E-9DA7-B581E0064203}" dt="2026-05-02T18:18:53.838" v="5615"/>
        <pc:sldMkLst>
          <pc:docMk/>
          <pc:sldMk cId="900706559" sldId="310"/>
        </pc:sldMkLst>
        <pc:spChg chg="add mod">
          <ac:chgData name="Kevin Watson" userId="585d5c47-dd55-482f-806c-df8ad86d3b5a" providerId="ADAL" clId="{B97D75D2-309A-402E-9DA7-B581E0064203}" dt="2026-05-02T17:37:52.820" v="4942" actId="6549"/>
          <ac:spMkLst>
            <pc:docMk/>
            <pc:sldMk cId="900706559" sldId="310"/>
            <ac:spMk id="10" creationId="{0ED0751C-7071-4CDE-B08E-2B6ADF57CF11}"/>
          </ac:spMkLst>
        </pc:spChg>
        <pc:spChg chg="mod">
          <ac:chgData name="Kevin Watson" userId="585d5c47-dd55-482f-806c-df8ad86d3b5a" providerId="ADAL" clId="{B97D75D2-309A-402E-9DA7-B581E0064203}" dt="2026-05-02T14:55:11.552" v="128" actId="14100"/>
          <ac:spMkLst>
            <pc:docMk/>
            <pc:sldMk cId="900706559" sldId="310"/>
            <ac:spMk id="14" creationId="{DE6A9345-C06C-6CB5-3D2D-AB3FCCE1B74D}"/>
          </ac:spMkLst>
        </pc:spChg>
        <pc:picChg chg="add mod modCrop">
          <ac:chgData name="Kevin Watson" userId="585d5c47-dd55-482f-806c-df8ad86d3b5a" providerId="ADAL" clId="{B97D75D2-309A-402E-9DA7-B581E0064203}" dt="2026-05-02T17:37:26.879" v="4938" actId="14100"/>
          <ac:picMkLst>
            <pc:docMk/>
            <pc:sldMk cId="900706559" sldId="310"/>
            <ac:picMk id="9" creationId="{9F7238AF-C4A1-EAE7-D82C-348AC738CBD0}"/>
          </ac:picMkLst>
        </pc:picChg>
        <pc:picChg chg="mod">
          <ac:chgData name="Kevin Watson" userId="585d5c47-dd55-482f-806c-df8ad86d3b5a" providerId="ADAL" clId="{B97D75D2-309A-402E-9DA7-B581E0064203}" dt="2026-05-02T14:47:22.725" v="100" actId="14100"/>
          <ac:picMkLst>
            <pc:docMk/>
            <pc:sldMk cId="900706559" sldId="310"/>
            <ac:picMk id="13" creationId="{33A7AC75-C30E-E732-F9DA-CAC5704CA16C}"/>
          </ac:picMkLst>
        </pc:picChg>
      </pc:sldChg>
      <pc:sldChg chg="addSp modSp add mod modNotesTx">
        <pc:chgData name="Kevin Watson" userId="585d5c47-dd55-482f-806c-df8ad86d3b5a" providerId="ADAL" clId="{B97D75D2-309A-402E-9DA7-B581E0064203}" dt="2026-05-02T18:59:35.025" v="6512" actId="20577"/>
        <pc:sldMkLst>
          <pc:docMk/>
          <pc:sldMk cId="2323052416" sldId="313"/>
        </pc:sldMkLst>
        <pc:spChg chg="mod">
          <ac:chgData name="Kevin Watson" userId="585d5c47-dd55-482f-806c-df8ad86d3b5a" providerId="ADAL" clId="{B97D75D2-309A-402E-9DA7-B581E0064203}" dt="2026-05-02T18:51:39.761" v="6439" actId="242"/>
          <ac:spMkLst>
            <pc:docMk/>
            <pc:sldMk cId="2323052416" sldId="313"/>
            <ac:spMk id="3" creationId="{FF8A459A-71A0-0DF2-B59F-985AED201F50}"/>
          </ac:spMkLst>
        </pc:spChg>
        <pc:spChg chg="mod">
          <ac:chgData name="Kevin Watson" userId="585d5c47-dd55-482f-806c-df8ad86d3b5a" providerId="ADAL" clId="{B97D75D2-309A-402E-9DA7-B581E0064203}" dt="2026-05-02T18:51:43.016" v="6440" actId="242"/>
          <ac:spMkLst>
            <pc:docMk/>
            <pc:sldMk cId="2323052416" sldId="313"/>
            <ac:spMk id="4" creationId="{18CD49C6-5B03-8633-3960-DAA9B2FB590D}"/>
          </ac:spMkLst>
        </pc:spChg>
        <pc:spChg chg="add mod">
          <ac:chgData name="Kevin Watson" userId="585d5c47-dd55-482f-806c-df8ad86d3b5a" providerId="ADAL" clId="{B97D75D2-309A-402E-9DA7-B581E0064203}" dt="2026-05-02T18:42:59.832" v="6140" actId="20577"/>
          <ac:spMkLst>
            <pc:docMk/>
            <pc:sldMk cId="2323052416" sldId="313"/>
            <ac:spMk id="5" creationId="{9ECCB4A6-207B-6343-2433-02E5D2FC6CA2}"/>
          </ac:spMkLst>
        </pc:spChg>
        <pc:spChg chg="add mod">
          <ac:chgData name="Kevin Watson" userId="585d5c47-dd55-482f-806c-df8ad86d3b5a" providerId="ADAL" clId="{B97D75D2-309A-402E-9DA7-B581E0064203}" dt="2026-05-02T18:50:49.718" v="6434" actId="12"/>
          <ac:spMkLst>
            <pc:docMk/>
            <pc:sldMk cId="2323052416" sldId="313"/>
            <ac:spMk id="7" creationId="{B3103860-9F6C-C2C1-435D-96D79259E7CE}"/>
          </ac:spMkLst>
        </pc:spChg>
        <pc:spChg chg="mod">
          <ac:chgData name="Kevin Watson" userId="585d5c47-dd55-482f-806c-df8ad86d3b5a" providerId="ADAL" clId="{B97D75D2-309A-402E-9DA7-B581E0064203}" dt="2026-05-02T18:42:00.730" v="6050" actId="255"/>
          <ac:spMkLst>
            <pc:docMk/>
            <pc:sldMk cId="2323052416" sldId="313"/>
            <ac:spMk id="8" creationId="{0B9948CE-E3CD-476C-236E-797263FEA05A}"/>
          </ac:spMkLst>
        </pc:spChg>
        <pc:spChg chg="mod">
          <ac:chgData name="Kevin Watson" userId="585d5c47-dd55-482f-806c-df8ad86d3b5a" providerId="ADAL" clId="{B97D75D2-309A-402E-9DA7-B581E0064203}" dt="2026-05-02T18:51:36.983" v="6438" actId="242"/>
          <ac:spMkLst>
            <pc:docMk/>
            <pc:sldMk cId="2323052416" sldId="313"/>
            <ac:spMk id="13" creationId="{16A0E078-8EE4-B941-035E-EEA57D82B77D}"/>
          </ac:spMkLst>
        </pc:spChg>
      </pc:sldChg>
      <pc:sldChg chg="addSp delSp modSp mod ord modClrScheme chgLayout modNotesTx">
        <pc:chgData name="Kevin Watson" userId="585d5c47-dd55-482f-806c-df8ad86d3b5a" providerId="ADAL" clId="{B97D75D2-309A-402E-9DA7-B581E0064203}" dt="2026-05-06T10:15:47.519" v="7526" actId="12"/>
        <pc:sldMkLst>
          <pc:docMk/>
          <pc:sldMk cId="882182143" sldId="316"/>
        </pc:sldMkLst>
        <pc:spChg chg="add mod">
          <ac:chgData name="Kevin Watson" userId="585d5c47-dd55-482f-806c-df8ad86d3b5a" providerId="ADAL" clId="{B97D75D2-309A-402E-9DA7-B581E0064203}" dt="2026-05-02T18:27:43.920" v="5726"/>
          <ac:spMkLst>
            <pc:docMk/>
            <pc:sldMk cId="882182143" sldId="316"/>
            <ac:spMk id="3" creationId="{CA7B5428-A793-4983-7627-A4C70E0B8615}"/>
          </ac:spMkLst>
        </pc:spChg>
        <pc:spChg chg="mod ord">
          <ac:chgData name="Kevin Watson" userId="585d5c47-dd55-482f-806c-df8ad86d3b5a" providerId="ADAL" clId="{B97D75D2-309A-402E-9DA7-B581E0064203}" dt="2026-05-06T10:15:47.519" v="7526" actId="12"/>
          <ac:spMkLst>
            <pc:docMk/>
            <pc:sldMk cId="882182143" sldId="316"/>
            <ac:spMk id="8" creationId="{8062D412-3ACA-8166-13BE-9B51B03CBFD3}"/>
          </ac:spMkLst>
        </pc:spChg>
        <pc:picChg chg="mod">
          <ac:chgData name="Kevin Watson" userId="585d5c47-dd55-482f-806c-df8ad86d3b5a" providerId="ADAL" clId="{B97D75D2-309A-402E-9DA7-B581E0064203}" dt="2026-05-02T19:03:37.041" v="6527" actId="1076"/>
          <ac:picMkLst>
            <pc:docMk/>
            <pc:sldMk cId="882182143" sldId="316"/>
            <ac:picMk id="13" creationId="{6B614B96-30A0-06F3-F568-A69BA330974B}"/>
          </ac:picMkLst>
        </pc:picChg>
      </pc:sldChg>
      <pc:sldChg chg="addSp delSp modSp add mod ord modNotesTx">
        <pc:chgData name="Kevin Watson" userId="585d5c47-dd55-482f-806c-df8ad86d3b5a" providerId="ADAL" clId="{B97D75D2-309A-402E-9DA7-B581E0064203}" dt="2026-05-05T23:16:49.102" v="7429" actId="14100"/>
        <pc:sldMkLst>
          <pc:docMk/>
          <pc:sldMk cId="1906838352" sldId="347"/>
        </pc:sldMkLst>
        <pc:spChg chg="add mod">
          <ac:chgData name="Kevin Watson" userId="585d5c47-dd55-482f-806c-df8ad86d3b5a" providerId="ADAL" clId="{B97D75D2-309A-402E-9DA7-B581E0064203}" dt="2026-05-05T23:15:53.856" v="7425" actId="14100"/>
          <ac:spMkLst>
            <pc:docMk/>
            <pc:sldMk cId="1906838352" sldId="347"/>
            <ac:spMk id="9" creationId="{685BA7A9-5A2E-BB97-BE78-044A6C5B15E4}"/>
          </ac:spMkLst>
        </pc:spChg>
        <pc:picChg chg="add mod">
          <ac:chgData name="Kevin Watson" userId="585d5c47-dd55-482f-806c-df8ad86d3b5a" providerId="ADAL" clId="{B97D75D2-309A-402E-9DA7-B581E0064203}" dt="2026-05-02T16:07:20.950" v="1749" actId="1076"/>
          <ac:picMkLst>
            <pc:docMk/>
            <pc:sldMk cId="1906838352" sldId="347"/>
            <ac:picMk id="3" creationId="{0B034594-C75D-53BA-CA0F-8F67F942B761}"/>
          </ac:picMkLst>
        </pc:picChg>
        <pc:picChg chg="mod">
          <ac:chgData name="Kevin Watson" userId="585d5c47-dd55-482f-806c-df8ad86d3b5a" providerId="ADAL" clId="{B97D75D2-309A-402E-9DA7-B581E0064203}" dt="2026-05-05T23:16:49.102" v="7429" actId="14100"/>
          <ac:picMkLst>
            <pc:docMk/>
            <pc:sldMk cId="1906838352" sldId="347"/>
            <ac:picMk id="6" creationId="{7C345D2D-4D77-C780-B1D9-0EA70CDA0A14}"/>
          </ac:picMkLst>
        </pc:picChg>
        <pc:picChg chg="mod">
          <ac:chgData name="Kevin Watson" userId="585d5c47-dd55-482f-806c-df8ad86d3b5a" providerId="ADAL" clId="{B97D75D2-309A-402E-9DA7-B581E0064203}" dt="2026-05-02T19:03:47.443" v="6528" actId="1076"/>
          <ac:picMkLst>
            <pc:docMk/>
            <pc:sldMk cId="1906838352" sldId="347"/>
            <ac:picMk id="13" creationId="{77F33948-5D58-CDDB-BAF0-3F7E56E83B82}"/>
          </ac:picMkLst>
        </pc:picChg>
      </pc:sldChg>
      <pc:sldChg chg="add modNotes modNotesTx">
        <pc:chgData name="Kevin Watson" userId="585d5c47-dd55-482f-806c-df8ad86d3b5a" providerId="ADAL" clId="{B97D75D2-309A-402E-9DA7-B581E0064203}" dt="2026-05-05T22:44:09.638" v="7256" actId="20577"/>
        <pc:sldMkLst>
          <pc:docMk/>
          <pc:sldMk cId="158261337" sldId="525"/>
        </pc:sldMkLst>
      </pc:sldChg>
      <pc:sldChg chg="modSp add mod ord modNotes modNotesTx">
        <pc:chgData name="Kevin Watson" userId="585d5c47-dd55-482f-806c-df8ad86d3b5a" providerId="ADAL" clId="{B97D75D2-309A-402E-9DA7-B581E0064203}" dt="2026-05-06T09:55:35.993" v="7525"/>
        <pc:sldMkLst>
          <pc:docMk/>
          <pc:sldMk cId="2826927608" sldId="526"/>
        </pc:sldMkLst>
        <pc:spChg chg="mod">
          <ac:chgData name="Kevin Watson" userId="585d5c47-dd55-482f-806c-df8ad86d3b5a" providerId="ADAL" clId="{B97D75D2-309A-402E-9DA7-B581E0064203}" dt="2026-05-02T16:45:39.406" v="2470" actId="255"/>
          <ac:spMkLst>
            <pc:docMk/>
            <pc:sldMk cId="2826927608" sldId="526"/>
            <ac:spMk id="4" creationId="{D9C9CDF3-364C-3210-1CFA-93A8D8A7B2BB}"/>
          </ac:spMkLst>
        </pc:spChg>
      </pc:sldChg>
      <pc:sldChg chg="modSp add mod modNotes modNotesTx">
        <pc:chgData name="Kevin Watson" userId="585d5c47-dd55-482f-806c-df8ad86d3b5a" providerId="ADAL" clId="{B97D75D2-309A-402E-9DA7-B581E0064203}" dt="2026-05-05T22:41:17.068" v="7225" actId="20577"/>
        <pc:sldMkLst>
          <pc:docMk/>
          <pc:sldMk cId="4139384206" sldId="545"/>
        </pc:sldMkLst>
        <pc:spChg chg="mod">
          <ac:chgData name="Kevin Watson" userId="585d5c47-dd55-482f-806c-df8ad86d3b5a" providerId="ADAL" clId="{B97D75D2-309A-402E-9DA7-B581E0064203}" dt="2026-05-02T19:12:40.866" v="6609" actId="14100"/>
          <ac:spMkLst>
            <pc:docMk/>
            <pc:sldMk cId="4139384206" sldId="545"/>
            <ac:spMk id="8" creationId="{672F5A61-E8BE-E5F4-3DB4-6A8D5C269936}"/>
          </ac:spMkLst>
        </pc:spChg>
        <pc:graphicFrameChg chg="mod modGraphic">
          <ac:chgData name="Kevin Watson" userId="585d5c47-dd55-482f-806c-df8ad86d3b5a" providerId="ADAL" clId="{B97D75D2-309A-402E-9DA7-B581E0064203}" dt="2026-05-05T22:41:17.068" v="7225" actId="20577"/>
          <ac:graphicFrameMkLst>
            <pc:docMk/>
            <pc:sldMk cId="4139384206" sldId="545"/>
            <ac:graphicFrameMk id="72" creationId="{21CF334C-2A28-C9CB-AB93-58A7A590BA06}"/>
          </ac:graphicFrameMkLst>
        </pc:graphicFrameChg>
      </pc:sldChg>
      <pc:sldChg chg="delSp modSp add mod ord modNotesTx">
        <pc:chgData name="Kevin Watson" userId="585d5c47-dd55-482f-806c-df8ad86d3b5a" providerId="ADAL" clId="{B97D75D2-309A-402E-9DA7-B581E0064203}" dt="2026-05-02T19:16:28.894" v="6655" actId="113"/>
        <pc:sldMkLst>
          <pc:docMk/>
          <pc:sldMk cId="1305608805" sldId="547"/>
        </pc:sldMkLst>
        <pc:spChg chg="mod">
          <ac:chgData name="Kevin Watson" userId="585d5c47-dd55-482f-806c-df8ad86d3b5a" providerId="ADAL" clId="{B97D75D2-309A-402E-9DA7-B581E0064203}" dt="2026-05-02T15:45:18.519" v="1385" actId="113"/>
          <ac:spMkLst>
            <pc:docMk/>
            <pc:sldMk cId="1305608805" sldId="547"/>
            <ac:spMk id="2" creationId="{F44FE018-146C-9389-86E6-CC132B29C8C8}"/>
          </ac:spMkLst>
        </pc:spChg>
        <pc:spChg chg="mod">
          <ac:chgData name="Kevin Watson" userId="585d5c47-dd55-482f-806c-df8ad86d3b5a" providerId="ADAL" clId="{B97D75D2-309A-402E-9DA7-B581E0064203}" dt="2026-05-02T17:46:30.289" v="5244" actId="6549"/>
          <ac:spMkLst>
            <pc:docMk/>
            <pc:sldMk cId="1305608805" sldId="547"/>
            <ac:spMk id="8" creationId="{576621AC-2AE0-C7CF-C2FF-E90416BA65E4}"/>
          </ac:spMkLst>
        </pc:spChg>
        <pc:picChg chg="mod">
          <ac:chgData name="Kevin Watson" userId="585d5c47-dd55-482f-806c-df8ad86d3b5a" providerId="ADAL" clId="{B97D75D2-309A-402E-9DA7-B581E0064203}" dt="2026-05-02T15:49:24.263" v="1435" actId="14100"/>
          <ac:picMkLst>
            <pc:docMk/>
            <pc:sldMk cId="1305608805" sldId="547"/>
            <ac:picMk id="13" creationId="{6CA0E31C-5ACA-9E22-CFD8-69ADA60ED84A}"/>
          </ac:picMkLst>
        </pc:picChg>
      </pc:sldChg>
      <pc:sldChg chg="modSp add mod setBg modNotesTx">
        <pc:chgData name="Kevin Watson" userId="585d5c47-dd55-482f-806c-df8ad86d3b5a" providerId="ADAL" clId="{B97D75D2-309A-402E-9DA7-B581E0064203}" dt="2026-05-05T23:13:46.610" v="7417" actId="20577"/>
        <pc:sldMkLst>
          <pc:docMk/>
          <pc:sldMk cId="1177864225" sldId="548"/>
        </pc:sldMkLst>
        <pc:spChg chg="mod">
          <ac:chgData name="Kevin Watson" userId="585d5c47-dd55-482f-806c-df8ad86d3b5a" providerId="ADAL" clId="{B97D75D2-309A-402E-9DA7-B581E0064203}" dt="2026-05-02T15:50:23.528" v="1471" actId="6549"/>
          <ac:spMkLst>
            <pc:docMk/>
            <pc:sldMk cId="1177864225" sldId="548"/>
            <ac:spMk id="2" creationId="{0299EE50-8493-836E-0B52-F45688BBD5C1}"/>
          </ac:spMkLst>
        </pc:spChg>
        <pc:spChg chg="mod">
          <ac:chgData name="Kevin Watson" userId="585d5c47-dd55-482f-806c-df8ad86d3b5a" providerId="ADAL" clId="{B97D75D2-309A-402E-9DA7-B581E0064203}" dt="2026-05-02T15:56:38.380" v="1553" actId="14100"/>
          <ac:spMkLst>
            <pc:docMk/>
            <pc:sldMk cId="1177864225" sldId="548"/>
            <ac:spMk id="8" creationId="{E48E5758-93AF-34B8-E6BE-2FCB7F36FD37}"/>
          </ac:spMkLst>
        </pc:spChg>
        <pc:picChg chg="mod">
          <ac:chgData name="Kevin Watson" userId="585d5c47-dd55-482f-806c-df8ad86d3b5a" providerId="ADAL" clId="{B97D75D2-309A-402E-9DA7-B581E0064203}" dt="2026-05-02T15:54:15.506" v="1505" actId="1076"/>
          <ac:picMkLst>
            <pc:docMk/>
            <pc:sldMk cId="1177864225" sldId="548"/>
            <ac:picMk id="13" creationId="{A8E86758-3876-96EA-88FB-23AA37FB5489}"/>
          </ac:picMkLst>
        </pc:picChg>
      </pc:sldChg>
      <pc:sldChg chg="modSp add mod modNotesTx">
        <pc:chgData name="Kevin Watson" userId="585d5c47-dd55-482f-806c-df8ad86d3b5a" providerId="ADAL" clId="{B97D75D2-309A-402E-9DA7-B581E0064203}" dt="2026-05-02T19:18:47.837" v="6749" actId="14100"/>
        <pc:sldMkLst>
          <pc:docMk/>
          <pc:sldMk cId="1252923988" sldId="549"/>
        </pc:sldMkLst>
        <pc:spChg chg="mod">
          <ac:chgData name="Kevin Watson" userId="585d5c47-dd55-482f-806c-df8ad86d3b5a" providerId="ADAL" clId="{B97D75D2-309A-402E-9DA7-B581E0064203}" dt="2026-05-02T19:18:45.361" v="6748" actId="14100"/>
          <ac:spMkLst>
            <pc:docMk/>
            <pc:sldMk cId="1252923988" sldId="549"/>
            <ac:spMk id="2" creationId="{95F5522A-F629-6E0F-7160-279659779A1E}"/>
          </ac:spMkLst>
        </pc:spChg>
        <pc:spChg chg="mod">
          <ac:chgData name="Kevin Watson" userId="585d5c47-dd55-482f-806c-df8ad86d3b5a" providerId="ADAL" clId="{B97D75D2-309A-402E-9DA7-B581E0064203}" dt="2026-05-02T19:18:47.837" v="6749" actId="14100"/>
          <ac:spMkLst>
            <pc:docMk/>
            <pc:sldMk cId="1252923988" sldId="549"/>
            <ac:spMk id="8" creationId="{F50B02F9-ABF4-480F-4E0C-18C16F3EF3D9}"/>
          </ac:spMkLst>
        </pc:spChg>
      </pc:sldChg>
      <pc:sldChg chg="modSp add mod ord modNotesTx">
        <pc:chgData name="Kevin Watson" userId="585d5c47-dd55-482f-806c-df8ad86d3b5a" providerId="ADAL" clId="{B97D75D2-309A-402E-9DA7-B581E0064203}" dt="2026-05-02T19:58:07.545" v="7191" actId="313"/>
        <pc:sldMkLst>
          <pc:docMk/>
          <pc:sldMk cId="941183400" sldId="550"/>
        </pc:sldMkLst>
        <pc:spChg chg="mod">
          <ac:chgData name="Kevin Watson" userId="585d5c47-dd55-482f-806c-df8ad86d3b5a" providerId="ADAL" clId="{B97D75D2-309A-402E-9DA7-B581E0064203}" dt="2026-05-02T16:03:33.302" v="1705" actId="6549"/>
          <ac:spMkLst>
            <pc:docMk/>
            <pc:sldMk cId="941183400" sldId="550"/>
            <ac:spMk id="2" creationId="{6B49543A-9B8A-E249-E0F8-6BC595BFA6AC}"/>
          </ac:spMkLst>
        </pc:spChg>
        <pc:spChg chg="mod">
          <ac:chgData name="Kevin Watson" userId="585d5c47-dd55-482f-806c-df8ad86d3b5a" providerId="ADAL" clId="{B97D75D2-309A-402E-9DA7-B581E0064203}" dt="2026-05-02T18:27:17.757" v="5725" actId="6549"/>
          <ac:spMkLst>
            <pc:docMk/>
            <pc:sldMk cId="941183400" sldId="550"/>
            <ac:spMk id="8" creationId="{A0D5E45A-E262-C10E-158F-F07E88C72790}"/>
          </ac:spMkLst>
        </pc:spChg>
      </pc:sldChg>
      <pc:sldChg chg="addSp delSp modSp add mod ord">
        <pc:chgData name="Kevin Watson" userId="585d5c47-dd55-482f-806c-df8ad86d3b5a" providerId="ADAL" clId="{B97D75D2-309A-402E-9DA7-B581E0064203}" dt="2026-05-02T19:54:17.338" v="7170" actId="13926"/>
        <pc:sldMkLst>
          <pc:docMk/>
          <pc:sldMk cId="315961167" sldId="551"/>
        </pc:sldMkLst>
        <pc:spChg chg="mod">
          <ac:chgData name="Kevin Watson" userId="585d5c47-dd55-482f-806c-df8ad86d3b5a" providerId="ADAL" clId="{B97D75D2-309A-402E-9DA7-B581E0064203}" dt="2026-05-02T19:28:33.298" v="6896" actId="14100"/>
          <ac:spMkLst>
            <pc:docMk/>
            <pc:sldMk cId="315961167" sldId="551"/>
            <ac:spMk id="2" creationId="{65DB2DD4-E583-A42A-2FF8-9F1A0BFDF81C}"/>
          </ac:spMkLst>
        </pc:spChg>
        <pc:spChg chg="mod">
          <ac:chgData name="Kevin Watson" userId="585d5c47-dd55-482f-806c-df8ad86d3b5a" providerId="ADAL" clId="{B97D75D2-309A-402E-9DA7-B581E0064203}" dt="2026-05-02T19:54:17.338" v="7170" actId="13926"/>
          <ac:spMkLst>
            <pc:docMk/>
            <pc:sldMk cId="315961167" sldId="551"/>
            <ac:spMk id="4" creationId="{484641CC-CDC0-B1E0-87AC-A8C240F1C0F9}"/>
          </ac:spMkLst>
        </pc:spChg>
        <pc:spChg chg="add mod">
          <ac:chgData name="Kevin Watson" userId="585d5c47-dd55-482f-806c-df8ad86d3b5a" providerId="ADAL" clId="{B97D75D2-309A-402E-9DA7-B581E0064203}" dt="2026-05-02T19:48:40.241" v="7115" actId="242"/>
          <ac:spMkLst>
            <pc:docMk/>
            <pc:sldMk cId="315961167" sldId="551"/>
            <ac:spMk id="6" creationId="{D40C6A1D-4062-0574-6703-14E3D70D1F54}"/>
          </ac:spMkLst>
        </pc:spChg>
      </pc:sldChg>
      <pc:sldChg chg="addSp delSp modSp add del mod">
        <pc:chgData name="Kevin Watson" userId="585d5c47-dd55-482f-806c-df8ad86d3b5a" providerId="ADAL" clId="{B97D75D2-309A-402E-9DA7-B581E0064203}" dt="2026-05-02T17:37:10.033" v="4935" actId="14100"/>
        <pc:sldMkLst>
          <pc:docMk/>
          <pc:sldMk cId="2054136718" sldId="554"/>
        </pc:sldMkLst>
        <pc:spChg chg="add mod">
          <ac:chgData name="Kevin Watson" userId="585d5c47-dd55-482f-806c-df8ad86d3b5a" providerId="ADAL" clId="{B97D75D2-309A-402E-9DA7-B581E0064203}" dt="2026-05-02T17:37:10.033" v="4935" actId="14100"/>
          <ac:spMkLst>
            <pc:docMk/>
            <pc:sldMk cId="2054136718" sldId="554"/>
            <ac:spMk id="6" creationId="{42018889-85CF-FDE5-EA1B-045568BF112C}"/>
          </ac:spMkLst>
        </pc:spChg>
        <pc:picChg chg="add del mod">
          <ac:chgData name="Kevin Watson" userId="585d5c47-dd55-482f-806c-df8ad86d3b5a" providerId="ADAL" clId="{B97D75D2-309A-402E-9DA7-B581E0064203}" dt="2026-05-02T17:35:58.523" v="4925" actId="1076"/>
          <ac:picMkLst>
            <pc:docMk/>
            <pc:sldMk cId="2054136718" sldId="554"/>
            <ac:picMk id="3" creationId="{CF0E776A-CE72-EE15-E04A-47E425FD72F4}"/>
          </ac:picMkLst>
        </pc:picChg>
      </pc:sldChg>
      <pc:sldChg chg="addSp delSp modSp add mod">
        <pc:chgData name="Kevin Watson" userId="585d5c47-dd55-482f-806c-df8ad86d3b5a" providerId="ADAL" clId="{B97D75D2-309A-402E-9DA7-B581E0064203}" dt="2026-05-06T10:17:56.302" v="7527" actId="115"/>
        <pc:sldMkLst>
          <pc:docMk/>
          <pc:sldMk cId="741274451" sldId="555"/>
        </pc:sldMkLst>
        <pc:spChg chg="mod">
          <ac:chgData name="Kevin Watson" userId="585d5c47-dd55-482f-806c-df8ad86d3b5a" providerId="ADAL" clId="{B97D75D2-309A-402E-9DA7-B581E0064203}" dt="2026-05-06T10:17:56.302" v="7527" actId="115"/>
          <ac:spMkLst>
            <pc:docMk/>
            <pc:sldMk cId="741274451" sldId="555"/>
            <ac:spMk id="4" creationId="{62A4FCE3-1086-F8AA-05A2-D864D8DD4619}"/>
          </ac:spMkLst>
        </pc:spChg>
        <pc:spChg chg="add mod">
          <ac:chgData name="Kevin Watson" userId="585d5c47-dd55-482f-806c-df8ad86d3b5a" providerId="ADAL" clId="{B97D75D2-309A-402E-9DA7-B581E0064203}" dt="2026-05-02T19:49:44.837" v="7164" actId="14100"/>
          <ac:spMkLst>
            <pc:docMk/>
            <pc:sldMk cId="741274451" sldId="555"/>
            <ac:spMk id="8" creationId="{BEEA920B-B326-1B1E-4DF2-F994BDD4639B}"/>
          </ac:spMkLst>
        </pc:spChg>
      </pc:sldChg>
      <pc:sldChg chg="addSp delSp modSp add mod">
        <pc:chgData name="Kevin Watson" userId="585d5c47-dd55-482f-806c-df8ad86d3b5a" providerId="ADAL" clId="{B97D75D2-309A-402E-9DA7-B581E0064203}" dt="2026-05-02T19:48:33.578" v="7112" actId="21"/>
        <pc:sldMkLst>
          <pc:docMk/>
          <pc:sldMk cId="959498834" sldId="556"/>
        </pc:sldMkLst>
        <pc:spChg chg="add del mod">
          <ac:chgData name="Kevin Watson" userId="585d5c47-dd55-482f-806c-df8ad86d3b5a" providerId="ADAL" clId="{B97D75D2-309A-402E-9DA7-B581E0064203}" dt="2026-05-02T19:48:33.578" v="7112" actId="21"/>
          <ac:spMkLst>
            <pc:docMk/>
            <pc:sldMk cId="959498834" sldId="556"/>
            <ac:spMk id="2" creationId="{A151B3DF-1824-FE45-0237-22EE99F60819}"/>
          </ac:spMkLst>
        </pc:spChg>
        <pc:spChg chg="mod">
          <ac:chgData name="Kevin Watson" userId="585d5c47-dd55-482f-806c-df8ad86d3b5a" providerId="ADAL" clId="{B97D75D2-309A-402E-9DA7-B581E0064203}" dt="2026-05-02T19:40:04.675" v="7032" actId="14100"/>
          <ac:spMkLst>
            <pc:docMk/>
            <pc:sldMk cId="959498834" sldId="556"/>
            <ac:spMk id="4" creationId="{C7C281B2-C728-9226-502C-2A462C8D1F78}"/>
          </ac:spMkLst>
        </pc:spChg>
        <pc:spChg chg="add mod">
          <ac:chgData name="Kevin Watson" userId="585d5c47-dd55-482f-806c-df8ad86d3b5a" providerId="ADAL" clId="{B97D75D2-309A-402E-9DA7-B581E0064203}" dt="2026-05-02T19:37:39.575" v="6999" actId="6549"/>
          <ac:spMkLst>
            <pc:docMk/>
            <pc:sldMk cId="959498834" sldId="556"/>
            <ac:spMk id="5" creationId="{170ACB05-CCD5-862A-440F-3274ADC8AFE1}"/>
          </ac:spMkLst>
        </pc:spChg>
        <pc:spChg chg="add mod">
          <ac:chgData name="Kevin Watson" userId="585d5c47-dd55-482f-806c-df8ad86d3b5a" providerId="ADAL" clId="{B97D75D2-309A-402E-9DA7-B581E0064203}" dt="2026-05-02T19:40:21.450" v="7036" actId="1076"/>
          <ac:spMkLst>
            <pc:docMk/>
            <pc:sldMk cId="959498834" sldId="556"/>
            <ac:spMk id="8" creationId="{9F5D7215-75BE-4D3F-CCB7-23090330E465}"/>
          </ac:spMkLst>
        </pc:spChg>
      </pc:sldChg>
      <pc:sldChg chg="addSp delSp modSp add mod setBg modNotesTx">
        <pc:chgData name="Kevin Watson" userId="585d5c47-dd55-482f-806c-df8ad86d3b5a" providerId="ADAL" clId="{B97D75D2-309A-402E-9DA7-B581E0064203}" dt="2026-05-02T19:57:20.235" v="7187"/>
        <pc:sldMkLst>
          <pc:docMk/>
          <pc:sldMk cId="1778918005" sldId="557"/>
        </pc:sldMkLst>
        <pc:spChg chg="mod">
          <ac:chgData name="Kevin Watson" userId="585d5c47-dd55-482f-806c-df8ad86d3b5a" providerId="ADAL" clId="{B97D75D2-309A-402E-9DA7-B581E0064203}" dt="2026-05-02T19:45:55.395" v="7092" actId="6549"/>
          <ac:spMkLst>
            <pc:docMk/>
            <pc:sldMk cId="1778918005" sldId="557"/>
            <ac:spMk id="7" creationId="{934056CF-DEDB-4079-BF11-FA4761D09BCF}"/>
          </ac:spMkLst>
        </pc:spChg>
        <pc:picChg chg="mod">
          <ac:chgData name="Kevin Watson" userId="585d5c47-dd55-482f-806c-df8ad86d3b5a" providerId="ADAL" clId="{B97D75D2-309A-402E-9DA7-B581E0064203}" dt="2026-05-02T19:46:48.176" v="7106" actId="14100"/>
          <ac:picMkLst>
            <pc:docMk/>
            <pc:sldMk cId="1778918005" sldId="557"/>
            <ac:picMk id="2" creationId="{406A609B-02AC-7072-AB34-51CD9C3A6D53}"/>
          </ac:picMkLst>
        </pc:picChg>
        <pc:picChg chg="add mod">
          <ac:chgData name="Kevin Watson" userId="585d5c47-dd55-482f-806c-df8ad86d3b5a" providerId="ADAL" clId="{B97D75D2-309A-402E-9DA7-B581E0064203}" dt="2026-05-02T19:46:29.439" v="7101" actId="1076"/>
          <ac:picMkLst>
            <pc:docMk/>
            <pc:sldMk cId="1778918005" sldId="557"/>
            <ac:picMk id="4" creationId="{27B87950-D5F3-5948-77F6-E605068E799D}"/>
          </ac:picMkLst>
        </pc:picChg>
      </pc:sldChg>
      <pc:sldChg chg="addSp delSp modSp add mod">
        <pc:chgData name="Kevin Watson" userId="585d5c47-dd55-482f-806c-df8ad86d3b5a" providerId="ADAL" clId="{B97D75D2-309A-402E-9DA7-B581E0064203}" dt="2026-05-05T23:08:50.199" v="7392" actId="6549"/>
        <pc:sldMkLst>
          <pc:docMk/>
          <pc:sldMk cId="4105271103" sldId="558"/>
        </pc:sldMkLst>
        <pc:spChg chg="mod">
          <ac:chgData name="Kevin Watson" userId="585d5c47-dd55-482f-806c-df8ad86d3b5a" providerId="ADAL" clId="{B97D75D2-309A-402E-9DA7-B581E0064203}" dt="2026-05-05T23:06:09.247" v="7324" actId="20577"/>
          <ac:spMkLst>
            <pc:docMk/>
            <pc:sldMk cId="4105271103" sldId="558"/>
            <ac:spMk id="2" creationId="{EE460E38-32BD-AEA5-3237-69A5742A7FD2}"/>
          </ac:spMkLst>
        </pc:spChg>
        <pc:spChg chg="mod">
          <ac:chgData name="Kevin Watson" userId="585d5c47-dd55-482f-806c-df8ad86d3b5a" providerId="ADAL" clId="{B97D75D2-309A-402E-9DA7-B581E0064203}" dt="2026-05-05T23:08:50.199" v="7392" actId="6549"/>
          <ac:spMkLst>
            <pc:docMk/>
            <pc:sldMk cId="4105271103" sldId="558"/>
            <ac:spMk id="8" creationId="{B87F79CC-D494-5F4E-DE47-91AE4BBE2772}"/>
          </ac:spMkLst>
        </pc:spChg>
        <pc:picChg chg="add mod">
          <ac:chgData name="Kevin Watson" userId="585d5c47-dd55-482f-806c-df8ad86d3b5a" providerId="ADAL" clId="{B97D75D2-309A-402E-9DA7-B581E0064203}" dt="2026-05-05T23:05:57.621" v="7323" actId="1076"/>
          <ac:picMkLst>
            <pc:docMk/>
            <pc:sldMk cId="4105271103" sldId="558"/>
            <ac:picMk id="4" creationId="{1D8A1FB0-40F6-97A7-2761-C7B9F2DF1A63}"/>
          </ac:picMkLst>
        </pc:picChg>
        <pc:picChg chg="del">
          <ac:chgData name="Kevin Watson" userId="585d5c47-dd55-482f-806c-df8ad86d3b5a" providerId="ADAL" clId="{B97D75D2-309A-402E-9DA7-B581E0064203}" dt="2026-05-05T22:54:07.085" v="7301" actId="21"/>
          <ac:picMkLst>
            <pc:docMk/>
            <pc:sldMk cId="4105271103" sldId="558"/>
            <ac:picMk id="7" creationId="{DBCFEFB6-5F21-4449-8A15-2B74D3C5FEF0}"/>
          </ac:picMkLst>
        </pc:picChg>
      </pc:sldChg>
      <pc:sldChg chg="addSp delSp modSp add mod setBg">
        <pc:chgData name="Kevin Watson" userId="585d5c47-dd55-482f-806c-df8ad86d3b5a" providerId="ADAL" clId="{B97D75D2-309A-402E-9DA7-B581E0064203}" dt="2026-05-05T23:33:40.767" v="7523" actId="14100"/>
        <pc:sldMkLst>
          <pc:docMk/>
          <pc:sldMk cId="163233742" sldId="559"/>
        </pc:sldMkLst>
        <pc:spChg chg="mod">
          <ac:chgData name="Kevin Watson" userId="585d5c47-dd55-482f-806c-df8ad86d3b5a" providerId="ADAL" clId="{B97D75D2-309A-402E-9DA7-B581E0064203}" dt="2026-05-05T23:24:21.821" v="7486" actId="313"/>
          <ac:spMkLst>
            <pc:docMk/>
            <pc:sldMk cId="163233742" sldId="559"/>
            <ac:spMk id="3" creationId="{99465F80-8758-7418-DD70-79124BACA5D8}"/>
          </ac:spMkLst>
        </pc:spChg>
        <pc:spChg chg="add mod">
          <ac:chgData name="Kevin Watson" userId="585d5c47-dd55-482f-806c-df8ad86d3b5a" providerId="ADAL" clId="{B97D75D2-309A-402E-9DA7-B581E0064203}" dt="2026-05-05T23:33:40.767" v="7523" actId="14100"/>
          <ac:spMkLst>
            <pc:docMk/>
            <pc:sldMk cId="163233742" sldId="559"/>
            <ac:spMk id="4" creationId="{5CC9F5C4-D62C-B7B1-9BE5-0924FA9071EB}"/>
          </ac:spMkLst>
        </pc:spChg>
        <pc:spChg chg="add del mod">
          <ac:chgData name="Kevin Watson" userId="585d5c47-dd55-482f-806c-df8ad86d3b5a" providerId="ADAL" clId="{B97D75D2-309A-402E-9DA7-B581E0064203}" dt="2026-05-05T23:33:34.815" v="7522" actId="27636"/>
          <ac:spMkLst>
            <pc:docMk/>
            <pc:sldMk cId="163233742" sldId="559"/>
            <ac:spMk id="8" creationId="{A9DF25C8-79B7-A261-4A40-360A7794232B}"/>
          </ac:spMkLst>
        </pc:spChg>
        <pc:picChg chg="add del mod ord">
          <ac:chgData name="Kevin Watson" userId="585d5c47-dd55-482f-806c-df8ad86d3b5a" providerId="ADAL" clId="{B97D75D2-309A-402E-9DA7-B581E0064203}" dt="2026-05-05T23:24:30.114" v="7488" actId="34307"/>
          <ac:picMkLst>
            <pc:docMk/>
            <pc:sldMk cId="163233742" sldId="559"/>
            <ac:picMk id="2" creationId="{5693E387-B357-69AD-18AB-589C797A3405}"/>
          </ac:picMkLst>
        </pc:picChg>
        <pc:picChg chg="mod ord">
          <ac:chgData name="Kevin Watson" userId="585d5c47-dd55-482f-806c-df8ad86d3b5a" providerId="ADAL" clId="{B97D75D2-309A-402E-9DA7-B581E0064203}" dt="2026-05-05T23:33:20.836" v="7520" actId="166"/>
          <ac:picMkLst>
            <pc:docMk/>
            <pc:sldMk cId="163233742" sldId="559"/>
            <ac:picMk id="13" creationId="{3363B2B2-5B30-A894-0CB1-857E2985C0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8682A4E-8155-4BC1-8EF4-B3612DF30084}" type="datetimeFigureOut">
              <a:rPr lang="en-US" smtClean="0"/>
              <a:t>5/6/2026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ACC0D4D-7A62-41A8-931E-EE4BD42F5CA3}" type="slidenum">
              <a:rPr lang="en-US" smtClean="0"/>
              <a:t>‹#›</a:t>
            </a:fld>
            <a:endParaRPr lang="en-US" dirty="0"/>
          </a:p>
        </p:txBody>
      </p:sp>
    </p:spTree>
    <p:extLst>
      <p:ext uri="{BB962C8B-B14F-4D97-AF65-F5344CB8AC3E}">
        <p14:creationId xmlns:p14="http://schemas.microsoft.com/office/powerpoint/2010/main" val="357637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953A-2380-A2E0-6511-21FA5C72E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B544C-BE39-2158-07BF-D30A22CC9179}"/>
              </a:ext>
            </a:extLst>
          </p:cNvPr>
          <p:cNvSpPr>
            <a:spLocks noGrp="1" noRot="1" noChangeAspect="1"/>
          </p:cNvSpPr>
          <p:nvPr>
            <p:ph type="sldImg"/>
          </p:nvPr>
        </p:nvSpPr>
        <p:spPr>
          <a:xfrm>
            <a:off x="1298575" y="1193800"/>
            <a:ext cx="4664075" cy="2624138"/>
          </a:xfrm>
        </p:spPr>
      </p:sp>
      <p:sp>
        <p:nvSpPr>
          <p:cNvPr id="3" name="Notes Placeholder 2">
            <a:extLst>
              <a:ext uri="{FF2B5EF4-FFF2-40B4-BE49-F238E27FC236}">
                <a16:creationId xmlns:a16="http://schemas.microsoft.com/office/drawing/2014/main" id="{EF25E709-A5C2-4E15-A5B3-B7884D106147}"/>
              </a:ext>
            </a:extLst>
          </p:cNvPr>
          <p:cNvSpPr>
            <a:spLocks noGrp="1"/>
          </p:cNvSpPr>
          <p:nvPr>
            <p:ph type="body" idx="1"/>
          </p:nvPr>
        </p:nvSpPr>
        <p:spPr>
          <a:xfrm>
            <a:off x="759644" y="3963064"/>
            <a:ext cx="5937318" cy="5138830"/>
          </a:xfrm>
          <a:prstGeom prst="rect">
            <a:avLst/>
          </a:prstGeom>
        </p:spPr>
        <p:txBody>
          <a:bodyPr/>
          <a:lstStyle/>
          <a:p>
            <a:pPr marL="299985" indent="-299985">
              <a:buFont typeface="Arial" panose="020B0604020202020204" pitchFamily="34" charset="0"/>
              <a:buChar char="•"/>
            </a:pPr>
            <a:r>
              <a:rPr lang="en-US" sz="1400" dirty="0">
                <a:latin typeface="Arial" panose="020B0604020202020204" pitchFamily="34" charset="0"/>
                <a:cs typeface="Arial" panose="020B0604020202020204" pitchFamily="34" charset="0"/>
              </a:rPr>
              <a:t>I want to urge you to consider this a safe space where we can talk freely – HR, collective bargaining, and all the associated topics are a significant aspect of district work – it is up to 4/5 of your district budget.  You have questions, experiences, and stories. Let’s share those stories </a:t>
            </a:r>
            <a:r>
              <a:rPr lang="en-US" sz="1400" b="1" dirty="0">
                <a:latin typeface="Arial" panose="020B0604020202020204" pitchFamily="34" charset="0"/>
                <a:cs typeface="Arial" panose="020B0604020202020204" pitchFamily="34" charset="0"/>
              </a:rPr>
              <a:t>that advance us all</a:t>
            </a:r>
            <a:r>
              <a:rPr lang="en-US" sz="1400" dirty="0">
                <a:latin typeface="Arial" panose="020B0604020202020204" pitchFamily="34" charset="0"/>
                <a:cs typeface="Arial" panose="020B0604020202020204" pitchFamily="34" charset="0"/>
              </a:rPr>
              <a:t>.</a:t>
            </a:r>
          </a:p>
          <a:p>
            <a:endParaRPr lang="en-US" dirty="0"/>
          </a:p>
          <a:p>
            <a:endParaRPr lang="en-US" dirty="0"/>
          </a:p>
          <a:p>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464AF1D-3311-1842-3DFC-07D07856D425}"/>
              </a:ext>
            </a:extLst>
          </p:cNvPr>
          <p:cNvSpPr>
            <a:spLocks noGrp="1"/>
          </p:cNvSpPr>
          <p:nvPr>
            <p:ph type="sldNum" sz="quarter" idx="5"/>
          </p:nvPr>
        </p:nvSpPr>
        <p:spPr/>
        <p:txBody>
          <a:bodyPr/>
          <a:lstStyle/>
          <a:p>
            <a:pPr defTabSz="978069">
              <a:defRPr/>
            </a:pPr>
            <a:fld id="{78FB6172-A11E-4691-AD51-D12F153A31D2}" type="slidenum">
              <a:rPr lang="en-US">
                <a:solidFill>
                  <a:prstClr val="black"/>
                </a:solidFill>
                <a:latin typeface="Calibri" panose="020F0502020204030204"/>
              </a:rPr>
              <a:pPr defTabSz="97806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565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14C70-54A2-AABE-1C13-0C6AC793D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2597E-3046-97F3-CD2D-01550308C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509C2-474B-4F05-EBD4-49D907E6359D}"/>
              </a:ext>
            </a:extLst>
          </p:cNvPr>
          <p:cNvSpPr>
            <a:spLocks noGrp="1"/>
          </p:cNvSpPr>
          <p:nvPr>
            <p:ph type="body" idx="1"/>
          </p:nvPr>
        </p:nvSpPr>
        <p:spPr/>
        <p:txBody>
          <a:bodyPr/>
          <a:lstStyle/>
          <a:p>
            <a:r>
              <a:rPr lang="en-US" sz="1400" b="1" dirty="0">
                <a:latin typeface="Aptos" panose="020B0004020202020204" pitchFamily="34" charset="0"/>
              </a:rPr>
              <a:t>A significant new provisions concerns intervenors.</a:t>
            </a:r>
          </a:p>
          <a:p>
            <a:r>
              <a:rPr lang="en-US" sz="1400" b="1" dirty="0">
                <a:latin typeface="Aptos" panose="020B0004020202020204" pitchFamily="34" charset="0"/>
              </a:rPr>
              <a:t>The new language amends s. 447.501, F.S., to require a public employer to allow any registered employee organization or any petitioning public employee who is seeking to support, oppose, or intervene in the certification, recertification, or decertification of a bargaining agent be granted access to its facilities and internal means of communications. Failure to provide access is classified as an unfair labor practice.</a:t>
            </a:r>
          </a:p>
          <a:p>
            <a:endParaRPr lang="en-US" sz="1400" b="1" dirty="0">
              <a:latin typeface="Aptos" panose="020B0004020202020204" pitchFamily="34" charset="0"/>
            </a:endParaRPr>
          </a:p>
          <a:p>
            <a:endParaRPr lang="en-US" sz="1400" b="1" dirty="0">
              <a:latin typeface="Aptos" panose="020B0004020202020204" pitchFamily="34" charset="0"/>
            </a:endParaRPr>
          </a:p>
        </p:txBody>
      </p:sp>
      <p:sp>
        <p:nvSpPr>
          <p:cNvPr id="4" name="Slide Number Placeholder 3">
            <a:extLst>
              <a:ext uri="{FF2B5EF4-FFF2-40B4-BE49-F238E27FC236}">
                <a16:creationId xmlns:a16="http://schemas.microsoft.com/office/drawing/2014/main" id="{D0DC485A-B0F7-A5C0-DB43-6B036898999E}"/>
              </a:ext>
            </a:extLst>
          </p:cNvPr>
          <p:cNvSpPr>
            <a:spLocks noGrp="1"/>
          </p:cNvSpPr>
          <p:nvPr>
            <p:ph type="sldNum" sz="quarter" idx="5"/>
          </p:nvPr>
        </p:nvSpPr>
        <p:spPr/>
        <p:txBody>
          <a:bodyPr/>
          <a:lstStyle/>
          <a:p>
            <a:fld id="{BACC0D4D-7A62-41A8-931E-EE4BD42F5CA3}" type="slidenum">
              <a:rPr lang="en-US" smtClean="0"/>
              <a:t>12</a:t>
            </a:fld>
            <a:endParaRPr lang="en-US" dirty="0"/>
          </a:p>
        </p:txBody>
      </p:sp>
    </p:spTree>
    <p:extLst>
      <p:ext uri="{BB962C8B-B14F-4D97-AF65-F5344CB8AC3E}">
        <p14:creationId xmlns:p14="http://schemas.microsoft.com/office/powerpoint/2010/main" val="292269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A4569-C72D-9F04-4DF5-BE81D6041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98DD8-696F-61B5-6F91-B7257CEB4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3A899-1D19-0454-CFDD-196523D1681B}"/>
              </a:ext>
            </a:extLst>
          </p:cNvPr>
          <p:cNvSpPr>
            <a:spLocks noGrp="1"/>
          </p:cNvSpPr>
          <p:nvPr>
            <p:ph type="body" idx="1"/>
          </p:nvPr>
        </p:nvSpPr>
        <p:spPr/>
        <p:txBody>
          <a:bodyPr/>
          <a:lstStyle/>
          <a:p>
            <a:r>
              <a:rPr lang="en-US" dirty="0"/>
              <a:t>s. 447.3076, F.S., which creates the clarification of a bargaining unit process. The bargaining agent of an affected bargaining unit, or the public employer of the public</a:t>
            </a:r>
          </a:p>
          <a:p>
            <a:r>
              <a:rPr lang="en-US" dirty="0"/>
              <a:t>employees in that unit may file such a petition with the commission when a significant change occurs. </a:t>
            </a:r>
          </a:p>
          <a:p>
            <a:r>
              <a:rPr lang="en-US" dirty="0"/>
              <a:t>• Created or substantially changed after the unit was initially defined by the commission;</a:t>
            </a:r>
          </a:p>
          <a:p>
            <a:r>
              <a:rPr lang="en-US" dirty="0"/>
              <a:t>• Retitled with no substantial change in job duties; or</a:t>
            </a:r>
          </a:p>
          <a:p>
            <a:r>
              <a:rPr lang="en-US" dirty="0"/>
              <a:t>• Included or excluded through the commission’s mistake or misunderstanding.</a:t>
            </a:r>
          </a:p>
          <a:p>
            <a:endParaRPr lang="en-US" dirty="0"/>
          </a:p>
          <a:p>
            <a:r>
              <a:rPr lang="en-US" b="1" dirty="0">
                <a:highlight>
                  <a:srgbClr val="FFFF00"/>
                </a:highlight>
              </a:rPr>
              <a:t>The bill establishes notice requirements for unit clarification petitions, including requiring service of the petition on </a:t>
            </a:r>
            <a:r>
              <a:rPr lang="en-US" dirty="0"/>
              <a:t>(1) the public employer; and (2) any bargaining agent certified to represent employees </a:t>
            </a:r>
            <a:r>
              <a:rPr lang="en-US" b="1" dirty="0"/>
              <a:t>or other employee classifications that may be substantially affected by the proposed clarifi</a:t>
            </a:r>
            <a:r>
              <a:rPr lang="en-US" dirty="0"/>
              <a:t>cation. If substantially affected employees are not represented by a bargaining agent, the public employer must provide notice of the petition to those employees within 10 days after the petition is filed.</a:t>
            </a:r>
          </a:p>
        </p:txBody>
      </p:sp>
      <p:sp>
        <p:nvSpPr>
          <p:cNvPr id="4" name="Slide Number Placeholder 3">
            <a:extLst>
              <a:ext uri="{FF2B5EF4-FFF2-40B4-BE49-F238E27FC236}">
                <a16:creationId xmlns:a16="http://schemas.microsoft.com/office/drawing/2014/main" id="{65B7F8B8-28A1-A02C-9CAC-012A908E61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C0D4D-7A62-41A8-931E-EE4BD42F5C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196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522D-A6D2-CB8A-2A79-1D60D91FF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74C2D-86EE-526E-6699-C2FC43129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6FC64-8F7F-F46C-7AF6-EBA50CCED2E3}"/>
              </a:ext>
            </a:extLst>
          </p:cNvPr>
          <p:cNvSpPr>
            <a:spLocks noGrp="1"/>
          </p:cNvSpPr>
          <p:nvPr>
            <p:ph type="body" idx="1"/>
          </p:nvPr>
        </p:nvSpPr>
        <p:spPr/>
        <p:txBody>
          <a:bodyPr/>
          <a:lstStyle/>
          <a:p>
            <a:r>
              <a:rPr lang="en-US" sz="1400" b="1" dirty="0"/>
              <a:t>It is not always cats and dogs but it may be.</a:t>
            </a:r>
          </a:p>
        </p:txBody>
      </p:sp>
      <p:sp>
        <p:nvSpPr>
          <p:cNvPr id="4" name="Slide Number Placeholder 3">
            <a:extLst>
              <a:ext uri="{FF2B5EF4-FFF2-40B4-BE49-F238E27FC236}">
                <a16:creationId xmlns:a16="http://schemas.microsoft.com/office/drawing/2014/main" id="{66C76E07-EE45-3E81-F0B5-9EDCF50F45F6}"/>
              </a:ext>
            </a:extLst>
          </p:cNvPr>
          <p:cNvSpPr>
            <a:spLocks noGrp="1"/>
          </p:cNvSpPr>
          <p:nvPr>
            <p:ph type="sldNum" sz="quarter" idx="5"/>
          </p:nvPr>
        </p:nvSpPr>
        <p:spPr/>
        <p:txBody>
          <a:bodyPr/>
          <a:lstStyle/>
          <a:p>
            <a:pPr defTabSz="960193">
              <a:defRPr/>
            </a:pPr>
            <a:fld id="{78FB6172-A11E-4691-AD51-D12F153A31D2}" type="slidenum">
              <a:rPr lang="en-US">
                <a:solidFill>
                  <a:prstClr val="black"/>
                </a:solidFill>
                <a:latin typeface="Calibri" panose="020F0502020204030204"/>
              </a:rPr>
              <a:pPr defTabSz="960193">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1712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6D04-4276-9F69-114D-F25BC0938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C9D1B-7FC6-1C15-11F4-5B6C7DE89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647B3-2302-18B7-053D-D3567ACB0140}"/>
              </a:ext>
            </a:extLst>
          </p:cNvPr>
          <p:cNvSpPr>
            <a:spLocks noGrp="1"/>
          </p:cNvSpPr>
          <p:nvPr>
            <p:ph type="body" idx="1"/>
          </p:nvPr>
        </p:nvSpPr>
        <p:spPr/>
        <p:txBody>
          <a:bodyPr/>
          <a:lstStyle/>
          <a:p>
            <a:r>
              <a:rPr lang="en-US" dirty="0"/>
              <a:t>No mediation is allowed.</a:t>
            </a:r>
          </a:p>
          <a:p>
            <a:r>
              <a:rPr lang="en-US" dirty="0"/>
              <a:t>Does the infixation neutral statutory language reflect what you believe will actually be the case given the political dynamics in the state.</a:t>
            </a:r>
          </a:p>
        </p:txBody>
      </p:sp>
      <p:sp>
        <p:nvSpPr>
          <p:cNvPr id="4" name="Slide Number Placeholder 3">
            <a:extLst>
              <a:ext uri="{FF2B5EF4-FFF2-40B4-BE49-F238E27FC236}">
                <a16:creationId xmlns:a16="http://schemas.microsoft.com/office/drawing/2014/main" id="{2B27E93B-907A-400C-20E1-B74A73B4B5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C0D4D-7A62-41A8-931E-EE4BD42F5C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02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628650"/>
            <a:ext cx="5648325" cy="3176588"/>
          </a:xfrm>
        </p:spPr>
      </p:sp>
      <p:sp>
        <p:nvSpPr>
          <p:cNvPr id="3" name="Notes Placeholder 2"/>
          <p:cNvSpPr>
            <a:spLocks noGrp="1"/>
          </p:cNvSpPr>
          <p:nvPr>
            <p:ph type="body" idx="1"/>
          </p:nvPr>
        </p:nvSpPr>
        <p:spPr>
          <a:xfrm>
            <a:off x="685800" y="3805238"/>
            <a:ext cx="5486400" cy="4710112"/>
          </a:xfrm>
        </p:spPr>
        <p:txBody>
          <a:bodyPr/>
          <a:lstStyle/>
          <a:p>
            <a:r>
              <a:rPr lang="en-US" dirty="0">
                <a:latin typeface="Arial" panose="020B0604020202020204" pitchFamily="34" charset="0"/>
                <a:cs typeface="Arial" panose="020B0604020202020204" pitchFamily="34" charset="0"/>
              </a:rPr>
              <a:t>Discuss the MOU</a:t>
            </a:r>
          </a:p>
          <a:p>
            <a:r>
              <a:rPr lang="en-US" dirty="0"/>
              <a:t>****Based on actual teachers not estimates…in July.</a:t>
            </a:r>
          </a:p>
          <a:p>
            <a:r>
              <a:rPr lang="en-US" dirty="0"/>
              <a:t>What missing for the draft MOU? That have served you district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8854B-DFA3-495E-9CDD-345CB8B2FC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898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unfair labor practice charges and the reasonable period of negotiations window is prescribed. 30 days</a:t>
            </a:r>
          </a:p>
          <a:p>
            <a:r>
              <a:rPr lang="en-US" dirty="0"/>
              <a:t>While the other timeframes are compressed it is time a lengthy process.</a:t>
            </a:r>
          </a:p>
        </p:txBody>
      </p:sp>
      <p:sp>
        <p:nvSpPr>
          <p:cNvPr id="4" name="Slide Number Placeholder 3"/>
          <p:cNvSpPr>
            <a:spLocks noGrp="1"/>
          </p:cNvSpPr>
          <p:nvPr>
            <p:ph type="sldNum" sz="quarter" idx="5"/>
          </p:nvPr>
        </p:nvSpPr>
        <p:spPr/>
        <p:txBody>
          <a:bodyPr/>
          <a:lstStyle/>
          <a:p>
            <a:fld id="{BACC0D4D-7A62-41A8-931E-EE4BD42F5CA3}" type="slidenum">
              <a:rPr lang="en-US" smtClean="0"/>
              <a:t>17</a:t>
            </a:fld>
            <a:endParaRPr lang="en-US" dirty="0"/>
          </a:p>
        </p:txBody>
      </p:sp>
    </p:spTree>
    <p:extLst>
      <p:ext uri="{BB962C8B-B14F-4D97-AF65-F5344CB8AC3E}">
        <p14:creationId xmlns:p14="http://schemas.microsoft.com/office/powerpoint/2010/main" val="384112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CC0D4D-7A62-41A8-931E-EE4BD42F5CA3}" type="slidenum">
              <a:rPr lang="en-US" smtClean="0"/>
              <a:t>19</a:t>
            </a:fld>
            <a:endParaRPr lang="en-US" dirty="0"/>
          </a:p>
        </p:txBody>
      </p:sp>
    </p:spTree>
    <p:extLst>
      <p:ext uri="{BB962C8B-B14F-4D97-AF65-F5344CB8AC3E}">
        <p14:creationId xmlns:p14="http://schemas.microsoft.com/office/powerpoint/2010/main" val="252236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CC0D4D-7A62-41A8-931E-EE4BD42F5CA3}" type="slidenum">
              <a:rPr lang="en-US" smtClean="0"/>
              <a:t>20</a:t>
            </a:fld>
            <a:endParaRPr lang="en-US" dirty="0"/>
          </a:p>
        </p:txBody>
      </p:sp>
    </p:spTree>
    <p:extLst>
      <p:ext uri="{BB962C8B-B14F-4D97-AF65-F5344CB8AC3E}">
        <p14:creationId xmlns:p14="http://schemas.microsoft.com/office/powerpoint/2010/main" val="276611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CC0D4D-7A62-41A8-931E-EE4BD42F5CA3}" type="slidenum">
              <a:rPr lang="en-US" smtClean="0"/>
              <a:t>21</a:t>
            </a:fld>
            <a:endParaRPr lang="en-US" dirty="0"/>
          </a:p>
        </p:txBody>
      </p:sp>
    </p:spTree>
    <p:extLst>
      <p:ext uri="{BB962C8B-B14F-4D97-AF65-F5344CB8AC3E}">
        <p14:creationId xmlns:p14="http://schemas.microsoft.com/office/powerpoint/2010/main" val="229139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AD268-5066-F703-508F-8BD7189CD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DFE61-B3CE-0DD2-A92F-9D3F04A3F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9512E-1551-D89C-8293-3E7875937F9C}"/>
              </a:ext>
            </a:extLst>
          </p:cNvPr>
          <p:cNvSpPr>
            <a:spLocks noGrp="1"/>
          </p:cNvSpPr>
          <p:nvPr>
            <p:ph type="body" idx="1"/>
          </p:nvPr>
        </p:nvSpPr>
        <p:spPr/>
        <p:txBody>
          <a:bodyPr/>
          <a:lstStyle/>
          <a:p>
            <a:r>
              <a:rPr lang="en-US" dirty="0"/>
              <a:t>No unfair labor practice charges and the reasonable period of negotiations window is prescribed. 30 days</a:t>
            </a:r>
          </a:p>
          <a:p>
            <a:r>
              <a:rPr lang="en-US" dirty="0"/>
              <a:t>While the other timeframes are compressed it is time a lengthy process.</a:t>
            </a:r>
          </a:p>
        </p:txBody>
      </p:sp>
      <p:sp>
        <p:nvSpPr>
          <p:cNvPr id="4" name="Slide Number Placeholder 3">
            <a:extLst>
              <a:ext uri="{FF2B5EF4-FFF2-40B4-BE49-F238E27FC236}">
                <a16:creationId xmlns:a16="http://schemas.microsoft.com/office/drawing/2014/main" id="{D323713C-9332-950E-EC26-C3C407D028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C0D4D-7A62-41A8-931E-EE4BD42F5C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30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2166" y="4670069"/>
            <a:ext cx="5937318" cy="3820964"/>
          </a:xfrm>
          <a:prstGeom prst="rect">
            <a:avLst/>
          </a:prstGeom>
        </p:spPr>
        <p:txBody>
          <a:bodyPr/>
          <a:lstStyle/>
          <a:p>
            <a:endParaRPr lang="en-US" b="1" dirty="0"/>
          </a:p>
          <a:p>
            <a:r>
              <a:rPr lang="en-US" b="1" dirty="0"/>
              <a:t>The Florida experience is unique in that the right to bargain collectively is in our constitution.</a:t>
            </a:r>
          </a:p>
          <a:p>
            <a:endParaRPr lang="en-US" dirty="0"/>
          </a:p>
          <a:p>
            <a:r>
              <a:rPr lang="en-US" dirty="0"/>
              <a:t>Article I, section 6 provides: The right of persons to work shall not be denied or abridged on account of membership or non-membership in any labor union or labor organization. The right of employees, by and through a labor organization, to bargain collectively shall not be denied or abridged. Public employees shall not have the right to strike.’</a:t>
            </a:r>
          </a:p>
          <a:p>
            <a:endParaRPr lang="en-US" dirty="0"/>
          </a:p>
          <a:p>
            <a:r>
              <a:rPr lang="en-US" b="1" dirty="0"/>
              <a:t>Denial and Abridgment may soon be before a court again.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78069">
              <a:defRPr/>
            </a:pPr>
            <a:fld id="{78FB6172-A11E-4691-AD51-D12F153A31D2}" type="slidenum">
              <a:rPr lang="en-US">
                <a:solidFill>
                  <a:prstClr val="black"/>
                </a:solidFill>
                <a:latin typeface="Calibri" panose="020F0502020204030204"/>
              </a:rPr>
              <a:pPr defTabSz="97806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5020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97950"/>
            <a:ext cx="5732949" cy="3671977"/>
          </a:xfrm>
          <a:prstGeom prst="rect">
            <a:avLst/>
          </a:prstGeom>
        </p:spPr>
        <p:txBody>
          <a:bodyPr/>
          <a:lstStyle/>
          <a:p>
            <a:r>
              <a:rPr lang="en-US" sz="1400" dirty="0">
                <a:latin typeface="Arial" panose="020B0604020202020204" pitchFamily="34" charset="0"/>
                <a:cs typeface="Arial" panose="020B0604020202020204" pitchFamily="34" charset="0"/>
              </a:rPr>
              <a:t> Trainings like this don’t eliminate issues: You will have issues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Never enough money , Little control over external factors, 	Uncertainty of funding stability, </a:t>
            </a:r>
            <a:r>
              <a:rPr lang="en-US" sz="1400" dirty="0">
                <a:solidFill>
                  <a:srgbClr val="0F2B4E"/>
                </a:solidFill>
                <a:latin typeface="Arial" panose="020B0604020202020204" pitchFamily="34" charset="0"/>
                <a:cs typeface="Arial" panose="020B0604020202020204" pitchFamily="34" charset="0"/>
              </a:rPr>
              <a:t>Community emotion, Complex legal procedures , Risk of unfair labor practices, Risk of adverse publicity, Additional time commitments... The list is long</a:t>
            </a:r>
          </a:p>
          <a:p>
            <a:endParaRPr lang="en-US" sz="1400" dirty="0">
              <a:solidFill>
                <a:srgbClr val="0F2B4E"/>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But good relationships and bargaining can help ameliorate the easier issues, the own goals...and improve others to include that statement of policy I started with.</a:t>
            </a:r>
          </a:p>
          <a:p>
            <a:r>
              <a:rPr lang="en-US" sz="1400" dirty="0">
                <a:latin typeface="Arial" panose="020B0604020202020204" pitchFamily="34" charset="0"/>
                <a:cs typeface="Arial" panose="020B0604020202020204" pitchFamily="34" charset="0"/>
              </a:rPr>
              <a:t>labor harmony, building community support, advancing skills achieve agreement on your vision and more.</a:t>
            </a:r>
          </a:p>
          <a:p>
            <a:endParaRPr lang="en-US" dirty="0">
              <a:solidFill>
                <a:srgbClr val="0F2B4E"/>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31423" rtl="0" eaLnBrk="1" fontAlgn="auto" latinLnBrk="0" hangingPunct="1">
              <a:lnSpc>
                <a:spcPct val="100000"/>
              </a:lnSpc>
              <a:spcBef>
                <a:spcPts val="0"/>
              </a:spcBef>
              <a:spcAft>
                <a:spcPts val="0"/>
              </a:spcAft>
              <a:buClrTx/>
              <a:buSzTx/>
              <a:buFontTx/>
              <a:buNone/>
              <a:tabLst/>
              <a:defRPr/>
            </a:pPr>
            <a:fld id="{78FB6172-A11E-4691-AD51-D12F153A31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42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48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573088"/>
            <a:ext cx="5821363" cy="3275012"/>
          </a:xfrm>
        </p:spPr>
      </p:sp>
      <p:sp>
        <p:nvSpPr>
          <p:cNvPr id="3" name="Notes Placeholder 2"/>
          <p:cNvSpPr>
            <a:spLocks noGrp="1"/>
          </p:cNvSpPr>
          <p:nvPr>
            <p:ph type="body" idx="1"/>
          </p:nvPr>
        </p:nvSpPr>
        <p:spPr>
          <a:xfrm>
            <a:off x="742166" y="3987690"/>
            <a:ext cx="5937318" cy="5143684"/>
          </a:xfrm>
          <a:prstGeom prst="rect">
            <a:avLst/>
          </a:prstGeom>
        </p:spPr>
        <p:txBody>
          <a:bodyPr/>
          <a:lstStyle/>
          <a:p>
            <a:r>
              <a:rPr lang="en-US" sz="1400" dirty="0"/>
              <a:t>How we achieve the goal of the constitutional mandate matters. In the statement of policy, the legislature recognized that the purpose of the Act was to implement Art. I, §6, with respect to public employees as well as “to promote harmonious and cooperative relationships between government and its employees, both collectively and individually; and to protect the public by assuring, at all times, the orderly and uninterrupted operations and functions of government.”</a:t>
            </a:r>
          </a:p>
          <a:p>
            <a:pPr defTabSz="960193"/>
            <a:endParaRPr lang="en-US" sz="1400" dirty="0">
              <a:latin typeface="Arial" panose="020B0604020202020204" pitchFamily="34" charset="0"/>
              <a:cs typeface="Arial" panose="020B0604020202020204" pitchFamily="34" charset="0"/>
            </a:endParaRPr>
          </a:p>
          <a:p>
            <a:pPr defTabSz="960193"/>
            <a:r>
              <a:rPr lang="en-US" sz="1400" dirty="0"/>
              <a:t>As I am reminded  that as senior leaders in your districts, your role is to implement this policy through fair, transparent, and effective bargaining practices that ultimately benefit students, employees, and the community. You are charged with a difficult task to avoid where possible adversarial approaches in favor of problem-solving that addresses both district needs and employee concerns.</a:t>
            </a:r>
          </a:p>
          <a:p>
            <a:endParaRPr lang="en-US" sz="1400" dirty="0"/>
          </a:p>
          <a:p>
            <a:r>
              <a:rPr lang="en-US" sz="1400" dirty="0"/>
              <a:t>The statutes include  a statement of neutrality: Nothing herein shall be construed either to encourage or discourage organization of public employees. § 447.201, Fla. Stat. This policy statement establishes the legislature's intent to create a balanced framework that serves multiple stakeholders.  Our climate, difficult negotiations, infuriating asks make this a difficult position to maintain.</a:t>
            </a:r>
          </a:p>
          <a:p>
            <a:endParaRPr lang="en-US" sz="1400" dirty="0"/>
          </a:p>
          <a:p>
            <a:r>
              <a:rPr lang="en-US" sz="1400" dirty="0"/>
              <a:t>This is contrasted with the private sector; in the National Labor Relations Act,  which specifically states that “[I]t is hereby declared to be the policy of the United States to ... encourage[e] the practice and procedure of collective bargaining”</a:t>
            </a:r>
          </a:p>
          <a:p>
            <a:endParaRPr lang="en-US" sz="1400" dirty="0"/>
          </a:p>
          <a:p>
            <a:r>
              <a:rPr lang="en-US" sz="1400" dirty="0"/>
              <a:t>Further, public sector collective bargaining is acknowledged to be a political process: [C]ourts and commentators uniformly agree that public bargaining is inherently different from private bargaining. Courts have </a:t>
            </a:r>
            <a:r>
              <a:rPr lang="en-US" sz="1400" b="1" dirty="0"/>
              <a:t>addressed the necessity of political activities </a:t>
            </a:r>
            <a:r>
              <a:rPr lang="en-US" sz="1400" dirty="0"/>
              <a:t>by public union representatives in order to achieve what private sector unions can achieve solely at the bargaining table. Public employment collective bargaining is influenced primarily by political forces, as opposed to private employment collective bargaining, which is essentially shaped by the market.</a:t>
            </a:r>
          </a:p>
          <a:p>
            <a:endParaRPr lang="en-US" sz="14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78069">
              <a:defRPr/>
            </a:pPr>
            <a:fld id="{78FB6172-A11E-4691-AD51-D12F153A31D2}" type="slidenum">
              <a:rPr lang="en-US">
                <a:solidFill>
                  <a:prstClr val="black"/>
                </a:solidFill>
                <a:latin typeface="Calibri" panose="020F0502020204030204"/>
              </a:rPr>
              <a:pPr defTabSz="97806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7255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Last Thursday the bill was sent to the 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 Friday - in a highly scripted press conference with a handful of speakers with prepared comments the bill was 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Many of you watched and I’ll leave to any comments you want to make about what was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As reminder, in SB 256, the federal judge was willing to block SB 256 where it overrode existing contract rights, but he was less receptive to challenges aimed at the new union-qualification rules themselves. So we might think that challenges to new certification rules, membership documentation, and recertification standards may be hard to win on unless they clearly impair existing agreements but my legal experts remind me that there may be a new judge and new case made about whether these provisions burden constitutional rights in a way the court views as too intrusive.</a:t>
            </a:r>
          </a:p>
          <a:p>
            <a:r>
              <a:rPr lang="en-US" sz="1400" dirty="0"/>
              <a:t>Overall, the bill presents several points that could be raised in litigation, even if some are ultimately upheld.</a:t>
            </a:r>
          </a:p>
          <a:p>
            <a:endParaRPr lang="en-US" sz="1400"/>
          </a:p>
          <a:p>
            <a:endParaRPr lang="en-US" sz="1400" dirty="0"/>
          </a:p>
          <a:p>
            <a:endParaRPr lang="en-US" dirty="0"/>
          </a:p>
        </p:txBody>
      </p:sp>
      <p:sp>
        <p:nvSpPr>
          <p:cNvPr id="4" name="Slide Number Placeholder 3"/>
          <p:cNvSpPr>
            <a:spLocks noGrp="1"/>
          </p:cNvSpPr>
          <p:nvPr>
            <p:ph type="sldNum" sz="quarter" idx="5"/>
          </p:nvPr>
        </p:nvSpPr>
        <p:spPr/>
        <p:txBody>
          <a:bodyPr/>
          <a:lstStyle/>
          <a:p>
            <a:fld id="{BACC0D4D-7A62-41A8-931E-EE4BD42F5CA3}" type="slidenum">
              <a:rPr lang="en-US" smtClean="0"/>
              <a:t>5</a:t>
            </a:fld>
            <a:endParaRPr lang="en-US" dirty="0"/>
          </a:p>
        </p:txBody>
      </p:sp>
    </p:spTree>
    <p:extLst>
      <p:ext uri="{BB962C8B-B14F-4D97-AF65-F5344CB8AC3E}">
        <p14:creationId xmlns:p14="http://schemas.microsoft.com/office/powerpoint/2010/main" val="124959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B6F21-36EC-E531-F121-3432AB849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6ED6C-E298-4889-6373-6655AA723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AA1B4-90A7-3230-E054-1DDFB01C42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Last Thursday the bill was sent to the 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 Friday - in a highly scripted press conference with a handful of speakers with prepared comments the bill was 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Many of you watched and I’ll leave to any comments you want to make about what was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As reminder, in SB 256, the federal judge was willing to block SB 256 where it overrode existing contract rights, but he was less receptive to challenges aimed at the new union-qualification rules themselves. So we might think that challenges to new certification rules, membership documentation, and recertification standards may be hard to win on unless they clearly impair existing agreements but my legal experts remind me that there may be a new judge and new case made about whether these provisions burden constitutional rights in a way the court views as too intrusive.</a:t>
            </a:r>
          </a:p>
          <a:p>
            <a:r>
              <a:rPr lang="en-US" sz="1400" dirty="0"/>
              <a:t>Overall, the bill presents several points that could be raised in litigation, even if some are ultimately upheld.</a:t>
            </a:r>
          </a:p>
          <a:p>
            <a:endParaRPr lang="en-US" sz="1400"/>
          </a:p>
          <a:p>
            <a:endParaRPr lang="en-US" sz="1400" dirty="0"/>
          </a:p>
          <a:p>
            <a:endParaRPr lang="en-US" dirty="0"/>
          </a:p>
        </p:txBody>
      </p:sp>
      <p:sp>
        <p:nvSpPr>
          <p:cNvPr id="4" name="Slide Number Placeholder 3">
            <a:extLst>
              <a:ext uri="{FF2B5EF4-FFF2-40B4-BE49-F238E27FC236}">
                <a16:creationId xmlns:a16="http://schemas.microsoft.com/office/drawing/2014/main" id="{DA4F9CFD-126D-1C86-6E90-6CFC359FCA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C0D4D-7A62-41A8-931E-EE4BD42F5C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127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legislature took note of the very low election turnouts we have experienced. A majority of voters is no longer enough — </a:t>
            </a:r>
            <a:r>
              <a:rPr lang="en-US" b="1" dirty="0"/>
              <a:t>affected unions will need to meet a turnout threshold and a support threshold. </a:t>
            </a:r>
            <a:r>
              <a:rPr lang="en-US" dirty="0"/>
              <a:t>This is in addition to the existing requirements which triggers the election process…  which is 60% dues paying membership and then filing of cards showing an interest in showing of interest a union from 30% of the eligible bargaining unit. A showing of interest is a written statement that is signed and dated by an appropriate employee who wishes to be, or to no longer be, represented by the bargaining agent for purposes of collective bargaining.</a:t>
            </a:r>
          </a:p>
          <a:p>
            <a:endParaRPr lang="en-US" dirty="0"/>
          </a:p>
          <a:p>
            <a:r>
              <a:rPr lang="en-US" dirty="0"/>
              <a:t>Those unions who show 60% or greater dues payers can avoid these requirements.</a:t>
            </a:r>
            <a:r>
              <a:rPr lang="en-US" sz="1200" dirty="0">
                <a:solidFill>
                  <a:schemeClr val="tx1"/>
                </a:solidFill>
              </a:rPr>
              <a:t> </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BACC0D4D-7A62-41A8-931E-EE4BD42F5CA3}" type="slidenum">
              <a:rPr lang="en-US" smtClean="0"/>
              <a:t>7</a:t>
            </a:fld>
            <a:endParaRPr lang="en-US" dirty="0"/>
          </a:p>
        </p:txBody>
      </p:sp>
    </p:spTree>
    <p:extLst>
      <p:ext uri="{BB962C8B-B14F-4D97-AF65-F5344CB8AC3E}">
        <p14:creationId xmlns:p14="http://schemas.microsoft.com/office/powerpoint/2010/main" val="418353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really jealous of Leonard’s one page impasse flow chart.  I remain envious because mine is long! Those of you with ongoing relationships with a favored Ai may be able to chart something better that this but it may serve as a springboard to your thinking and planning for your work.</a:t>
            </a:r>
          </a:p>
          <a:p>
            <a:r>
              <a:rPr lang="en-US" dirty="0"/>
              <a:t>I put this key moments in FEN green.</a:t>
            </a:r>
          </a:p>
        </p:txBody>
      </p:sp>
      <p:sp>
        <p:nvSpPr>
          <p:cNvPr id="4" name="Slide Number Placeholder 3"/>
          <p:cNvSpPr>
            <a:spLocks noGrp="1"/>
          </p:cNvSpPr>
          <p:nvPr>
            <p:ph type="sldNum" sz="quarter" idx="5"/>
          </p:nvPr>
        </p:nvSpPr>
        <p:spPr/>
        <p:txBody>
          <a:bodyPr/>
          <a:lstStyle/>
          <a:p>
            <a:fld id="{BACC0D4D-7A62-41A8-931E-EE4BD42F5CA3}" type="slidenum">
              <a:rPr lang="en-US" smtClean="0"/>
              <a:t>8</a:t>
            </a:fld>
            <a:endParaRPr lang="en-US" dirty="0"/>
          </a:p>
        </p:txBody>
      </p:sp>
    </p:spTree>
    <p:extLst>
      <p:ext uri="{BB962C8B-B14F-4D97-AF65-F5344CB8AC3E}">
        <p14:creationId xmlns:p14="http://schemas.microsoft.com/office/powerpoint/2010/main" val="162807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Collective Bargaining Continues Until Final Order</a:t>
            </a:r>
          </a:p>
          <a:p>
            <a:r>
              <a:rPr lang="en-US" dirty="0"/>
              <a:t>Certification, recertification, or revocation is not effective until the commission issues a final order — or, if appealed, until the appeal is exhausted or any stay is vacated. The employer's obligation to bargain collectively with the existing bargaining agent continues uninterrupted until that final order is issued or the appeal is resolved.</a:t>
            </a:r>
          </a:p>
          <a:p>
            <a:endParaRPr lang="en-US" dirty="0"/>
          </a:p>
          <a:p>
            <a:endParaRPr lang="en-US" dirty="0"/>
          </a:p>
        </p:txBody>
      </p:sp>
      <p:sp>
        <p:nvSpPr>
          <p:cNvPr id="4" name="Slide Number Placeholder 3"/>
          <p:cNvSpPr>
            <a:spLocks noGrp="1"/>
          </p:cNvSpPr>
          <p:nvPr>
            <p:ph type="sldNum" sz="quarter" idx="5"/>
          </p:nvPr>
        </p:nvSpPr>
        <p:spPr/>
        <p:txBody>
          <a:bodyPr/>
          <a:lstStyle/>
          <a:p>
            <a:fld id="{BACC0D4D-7A62-41A8-931E-EE4BD42F5CA3}" type="slidenum">
              <a:rPr lang="en-US" smtClean="0"/>
              <a:t>10</a:t>
            </a:fld>
            <a:endParaRPr lang="en-US" dirty="0"/>
          </a:p>
        </p:txBody>
      </p:sp>
    </p:spTree>
    <p:extLst>
      <p:ext uri="{BB962C8B-B14F-4D97-AF65-F5344CB8AC3E}">
        <p14:creationId xmlns:p14="http://schemas.microsoft.com/office/powerpoint/2010/main" val="26469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detail some key point on the following slides.</a:t>
            </a:r>
          </a:p>
          <a:p>
            <a:endParaRPr lang="en-US" dirty="0"/>
          </a:p>
          <a:p>
            <a:r>
              <a:rPr lang="en-US" dirty="0"/>
              <a:t>As aside, You might the bill is requiring a less neutral position ….a shift to a more "Active Verification“ mode.  That will be something you and your team will consider.</a:t>
            </a:r>
          </a:p>
          <a:p>
            <a:r>
              <a:rPr lang="en-US" dirty="0"/>
              <a:t>As with SB 256, you are the provider of key information. The numerators in many of these calculations. But similar to your current role, you are to be provided information as well including  a copy of their renewal registration within 30 days.  </a:t>
            </a:r>
          </a:p>
          <a:p>
            <a:endParaRPr lang="en-US" dirty="0"/>
          </a:p>
          <a:p>
            <a:r>
              <a:rPr lang="en-US" dirty="0"/>
              <a:t>The statute speaks to an authority to challenge registration renewals based on 'material inaccuracies.' This is a role where a challenge is possible while an application is still pending or even after it is granted, provided the current registration hasn’t expired.</a:t>
            </a:r>
          </a:p>
          <a:p>
            <a:endParaRPr lang="en-US" dirty="0"/>
          </a:p>
          <a:p>
            <a:r>
              <a:rPr lang="en-US" dirty="0"/>
              <a:t>If PERC or an intervenor investigates anything, you are not on the sidelines either. Your records will likely be used to verify the accuracy of a union’s reported membership.</a:t>
            </a:r>
          </a:p>
          <a:p>
            <a:endParaRPr lang="en-US" dirty="0"/>
          </a:p>
          <a:p>
            <a:r>
              <a:rPr lang="en-US" b="1" dirty="0"/>
              <a:t>Removes the ability to voluntarily recognize an employee organization,</a:t>
            </a:r>
          </a:p>
        </p:txBody>
      </p:sp>
      <p:sp>
        <p:nvSpPr>
          <p:cNvPr id="4" name="Slide Number Placeholder 3"/>
          <p:cNvSpPr>
            <a:spLocks noGrp="1"/>
          </p:cNvSpPr>
          <p:nvPr>
            <p:ph type="sldNum" sz="quarter" idx="5"/>
          </p:nvPr>
        </p:nvSpPr>
        <p:spPr/>
        <p:txBody>
          <a:bodyPr/>
          <a:lstStyle/>
          <a:p>
            <a:fld id="{BACC0D4D-7A62-41A8-931E-EE4BD42F5CA3}" type="slidenum">
              <a:rPr lang="en-US" smtClean="0"/>
              <a:t>11</a:t>
            </a:fld>
            <a:endParaRPr lang="en-US" dirty="0"/>
          </a:p>
        </p:txBody>
      </p:sp>
    </p:spTree>
    <p:extLst>
      <p:ext uri="{BB962C8B-B14F-4D97-AF65-F5344CB8AC3E}">
        <p14:creationId xmlns:p14="http://schemas.microsoft.com/office/powerpoint/2010/main" val="332417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1D7A-9EAA-7C55-B96A-64AE3E0F2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6CEB67-D2E6-6A47-7057-57C79235E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9528E6-A942-FF1C-B054-4E9171B274C0}"/>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4AD3DB88-98F8-5C38-66D8-A1C2CB427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7E503F-CF40-A812-0191-ECD0A986E506}"/>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208318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B9CE-AC9F-C6ED-E351-E88CE324E1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D4101-534A-88A6-9341-1A2C8689C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EDA7B-54EA-7281-8211-2394642D0A1E}"/>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0B3A2BC2-0ADB-162D-8D61-B706504F2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FC3B3E-36E9-60CD-DFCA-BFE1AE71BBE9}"/>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189887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BD7FC-E021-A555-3CA7-3D7D72E300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75C251-8416-C7C3-41D4-393454A36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39E62-372A-6E59-6E4E-C1EEA7155BB6}"/>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70F1B07E-0B10-8DF0-1BB2-F91F747AC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88062-BEDC-EAAC-414E-5725FE9F1ECE}"/>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556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alpha val="91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D1035F-A14F-4F81-AC61-2AF512D7F821}"/>
              </a:ext>
            </a:extLst>
          </p:cNvPr>
          <p:cNvSpPr>
            <a:spLocks noGrp="1"/>
          </p:cNvSpPr>
          <p:nvPr>
            <p:ph type="pic" sz="quarter" idx="10" hasCustomPrompt="1"/>
          </p:nvPr>
        </p:nvSpPr>
        <p:spPr>
          <a:xfrm>
            <a:off x="0" y="0"/>
            <a:ext cx="767715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 name="Title 1">
            <a:extLst>
              <a:ext uri="{FF2B5EF4-FFF2-40B4-BE49-F238E27FC236}">
                <a16:creationId xmlns:a16="http://schemas.microsoft.com/office/drawing/2014/main" id="{39E05B43-D8B3-4B3A-93E9-5A84CF7F3D2A}"/>
              </a:ext>
            </a:extLst>
          </p:cNvPr>
          <p:cNvSpPr>
            <a:spLocks noGrp="1"/>
          </p:cNvSpPr>
          <p:nvPr>
            <p:ph type="ctrTitle" hasCustomPrompt="1"/>
          </p:nvPr>
        </p:nvSpPr>
        <p:spPr>
          <a:xfrm>
            <a:off x="8336042" y="1550988"/>
            <a:ext cx="3284832" cy="2387600"/>
          </a:xfrm>
          <a:prstGeom prst="rect">
            <a:avLst/>
          </a:prstGeom>
        </p:spPr>
        <p:txBody>
          <a:bodyPr anchor="b"/>
          <a:lstStyle>
            <a:lvl1pPr algn="l">
              <a:defRPr sz="5000" cap="all" spc="200" baseline="0">
                <a:solidFill>
                  <a:schemeClr val="accent6">
                    <a:lumMod val="10000"/>
                    <a:lumOff val="90000"/>
                  </a:schemeClr>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99F2A661-E12F-4DA4-89DE-F2048B1B4308}"/>
              </a:ext>
            </a:extLst>
          </p:cNvPr>
          <p:cNvSpPr>
            <a:spLocks noGrp="1"/>
          </p:cNvSpPr>
          <p:nvPr>
            <p:ph type="subTitle" idx="1" hasCustomPrompt="1"/>
          </p:nvPr>
        </p:nvSpPr>
        <p:spPr>
          <a:xfrm>
            <a:off x="8336042" y="4057095"/>
            <a:ext cx="3284832" cy="1553129"/>
          </a:xfrm>
          <a:prstGeom prst="rect">
            <a:avLst/>
          </a:prstGeom>
        </p:spPr>
        <p:txBody>
          <a:bodyPr/>
          <a:lstStyle>
            <a:lvl1pPr marL="0" indent="0" algn="l">
              <a:buNone/>
              <a:defRPr sz="18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F464D5FB-99FD-4266-B81F-46B037643600}"/>
              </a:ext>
            </a:extLst>
          </p:cNvPr>
          <p:cNvSpPr>
            <a:spLocks noGrp="1"/>
          </p:cNvSpPr>
          <p:nvPr>
            <p:ph type="body" sz="quarter" idx="11" hasCustomPrompt="1"/>
          </p:nvPr>
        </p:nvSpPr>
        <p:spPr>
          <a:xfrm>
            <a:off x="1654175" y="4241283"/>
            <a:ext cx="10537825" cy="2616717"/>
          </a:xfrm>
          <a:prstGeom prst="rect">
            <a:avLst/>
          </a:prstGeom>
        </p:spPr>
        <p:txBody>
          <a:bodyPr/>
          <a:lstStyle>
            <a:lvl1pPr marL="0" indent="0" algn="r">
              <a:lnSpc>
                <a:spcPct val="50000"/>
              </a:lnSpc>
              <a:spcBef>
                <a:spcPts val="0"/>
              </a:spcBef>
              <a:buNone/>
              <a:defRPr sz="45000" baseline="0">
                <a:solidFill>
                  <a:schemeClr val="bg1">
                    <a:alpha val="8000"/>
                  </a:schemeClr>
                </a:solidFill>
                <a:latin typeface="Kunstler Script" panose="030304020206070D0D06" pitchFamily="66" charset="0"/>
              </a:defRPr>
            </a:lvl1pPr>
          </a:lstStyle>
          <a:p>
            <a:pPr lvl="0"/>
            <a:r>
              <a:rPr lang="en-US" dirty="0"/>
              <a:t>Pitch</a:t>
            </a:r>
          </a:p>
        </p:txBody>
      </p:sp>
    </p:spTree>
    <p:extLst>
      <p:ext uri="{BB962C8B-B14F-4D97-AF65-F5344CB8AC3E}">
        <p14:creationId xmlns:p14="http://schemas.microsoft.com/office/powerpoint/2010/main" val="14144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E265C839-12C3-47EF-9941-39B43796B35E}"/>
              </a:ext>
            </a:extLst>
          </p:cNvPr>
          <p:cNvSpPr>
            <a:spLocks noGrp="1"/>
          </p:cNvSpPr>
          <p:nvPr>
            <p:ph type="pic" sz="quarter" idx="13" hasCustomPrompt="1"/>
          </p:nvPr>
        </p:nvSpPr>
        <p:spPr>
          <a:xfrm>
            <a:off x="5361215" y="0"/>
            <a:ext cx="6830785"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E6AB2BC9-972D-4B30-981B-BAD528A7FBE9}"/>
              </a:ext>
            </a:extLst>
          </p:cNvPr>
          <p:cNvSpPr>
            <a:spLocks noGrp="1"/>
          </p:cNvSpPr>
          <p:nvPr>
            <p:ph type="body" sz="quarter" idx="14" hasCustomPrompt="1"/>
          </p:nvPr>
        </p:nvSpPr>
        <p:spPr>
          <a:xfrm>
            <a:off x="0" y="4002437"/>
            <a:ext cx="12186555" cy="2855564"/>
          </a:xfrm>
          <a:prstGeom prst="rect">
            <a:avLst/>
          </a:prstGeom>
        </p:spPr>
        <p:txBody>
          <a:bodyPr/>
          <a:lstStyle>
            <a:lvl1pPr marL="0" indent="0" algn="ctr">
              <a:lnSpc>
                <a:spcPct val="50000"/>
              </a:lnSpc>
              <a:spcBef>
                <a:spcPts val="0"/>
              </a:spcBef>
              <a:buNone/>
              <a:defRPr sz="50000" baseline="0">
                <a:solidFill>
                  <a:schemeClr val="bg1">
                    <a:alpha val="8000"/>
                  </a:schemeClr>
                </a:solidFill>
                <a:latin typeface="Kunstler Script" panose="030304020206070D0D06" pitchFamily="66" charset="0"/>
              </a:defRPr>
            </a:lvl1pPr>
          </a:lstStyle>
          <a:p>
            <a:pPr lvl="0"/>
            <a:r>
              <a:rPr lang="en-US" dirty="0"/>
              <a:t>About</a:t>
            </a:r>
          </a:p>
        </p:txBody>
      </p:sp>
      <p:sp>
        <p:nvSpPr>
          <p:cNvPr id="4" name="Date Placeholder 3">
            <a:extLst>
              <a:ext uri="{FF2B5EF4-FFF2-40B4-BE49-F238E27FC236}">
                <a16:creationId xmlns:a16="http://schemas.microsoft.com/office/drawing/2014/main" id="{CE1F2E92-C9AF-47A3-84EF-181F642A4110}"/>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5" name="Footer Placeholder 4">
            <a:extLst>
              <a:ext uri="{FF2B5EF4-FFF2-40B4-BE49-F238E27FC236}">
                <a16:creationId xmlns:a16="http://schemas.microsoft.com/office/drawing/2014/main" id="{274F2C06-CE94-4D97-A7F5-08D8D7BF144E}"/>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6" name="Slide Number Placeholder 5">
            <a:extLst>
              <a:ext uri="{FF2B5EF4-FFF2-40B4-BE49-F238E27FC236}">
                <a16:creationId xmlns:a16="http://schemas.microsoft.com/office/drawing/2014/main" id="{E210CA9D-6428-41AF-B478-FB553C041DE9}"/>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214FDE4-5230-4BC7-8C8A-024BF947CD9C}"/>
              </a:ext>
            </a:extLst>
          </p:cNvPr>
          <p:cNvSpPr>
            <a:spLocks noGrp="1"/>
          </p:cNvSpPr>
          <p:nvPr>
            <p:ph type="ctrTitle" hasCustomPrompt="1"/>
          </p:nvPr>
        </p:nvSpPr>
        <p:spPr>
          <a:xfrm>
            <a:off x="838201" y="901598"/>
            <a:ext cx="3684814" cy="336548"/>
          </a:xfrm>
          <a:prstGeom prst="rect">
            <a:avLst/>
          </a:prstGeom>
        </p:spPr>
        <p:txBody>
          <a:bodyPr anchor="b"/>
          <a:lstStyle>
            <a:lvl1pPr algn="l">
              <a:defRPr sz="2200" cap="all" spc="200" baseline="0">
                <a:solidFill>
                  <a:schemeClr val="bg1">
                    <a:lumMod val="95000"/>
                  </a:schemeClr>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95062B64-8BE7-421C-8F8F-F0CEEB1C5C92}"/>
              </a:ext>
            </a:extLst>
          </p:cNvPr>
          <p:cNvSpPr>
            <a:spLocks noGrp="1"/>
          </p:cNvSpPr>
          <p:nvPr>
            <p:ph type="subTitle" idx="1" hasCustomPrompt="1"/>
          </p:nvPr>
        </p:nvSpPr>
        <p:spPr>
          <a:xfrm>
            <a:off x="838201" y="1454764"/>
            <a:ext cx="3684814" cy="2801597"/>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3" name="Straight Connector 2">
            <a:extLst>
              <a:ext uri="{FF2B5EF4-FFF2-40B4-BE49-F238E27FC236}">
                <a16:creationId xmlns:a16="http://schemas.microsoft.com/office/drawing/2014/main" id="{51A8088E-EE7F-4006-9745-8926E1ABB691}"/>
              </a:ext>
            </a:extLst>
          </p:cNvPr>
          <p:cNvCxnSpPr>
            <a:cxnSpLocks/>
          </p:cNvCxnSpPr>
          <p:nvPr userDrawn="1"/>
        </p:nvCxnSpPr>
        <p:spPr>
          <a:xfrm>
            <a:off x="587189" y="0"/>
            <a:ext cx="0" cy="3048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668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D34C3A-6235-4BB3-A283-CAE0A33D378B}"/>
              </a:ext>
            </a:extLst>
          </p:cNvPr>
          <p:cNvSpPr>
            <a:spLocks noGrp="1"/>
          </p:cNvSpPr>
          <p:nvPr>
            <p:ph type="pic" sz="quarter" idx="13" hasCustomPrompt="1"/>
          </p:nvPr>
        </p:nvSpPr>
        <p:spPr>
          <a:xfrm>
            <a:off x="0" y="0"/>
            <a:ext cx="40386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Date Placeholder 3">
            <a:extLst>
              <a:ext uri="{FF2B5EF4-FFF2-40B4-BE49-F238E27FC236}">
                <a16:creationId xmlns:a16="http://schemas.microsoft.com/office/drawing/2014/main" id="{109EDE6B-5E65-4F08-A24A-A9EC90670C80}"/>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5" name="Footer Placeholder 4">
            <a:extLst>
              <a:ext uri="{FF2B5EF4-FFF2-40B4-BE49-F238E27FC236}">
                <a16:creationId xmlns:a16="http://schemas.microsoft.com/office/drawing/2014/main" id="{CD674259-E892-4133-9796-2A1A30CF71E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E462A321-B440-475F-8F1F-B5B3B697ED3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ED1A311C-7C5B-4A6A-9430-1FDF9E65E23B}"/>
              </a:ext>
            </a:extLst>
          </p:cNvPr>
          <p:cNvSpPr>
            <a:spLocks noGrp="1"/>
          </p:cNvSpPr>
          <p:nvPr>
            <p:ph type="subTitle" idx="1" hasCustomPrompt="1"/>
          </p:nvPr>
        </p:nvSpPr>
        <p:spPr>
          <a:xfrm>
            <a:off x="4376050" y="2149803"/>
            <a:ext cx="2383973" cy="1583142"/>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9294BC1C-A5F3-4428-A88F-0029F652AEC7}"/>
              </a:ext>
            </a:extLst>
          </p:cNvPr>
          <p:cNvSpPr>
            <a:spLocks noGrp="1"/>
          </p:cNvSpPr>
          <p:nvPr>
            <p:ph type="body" sz="quarter" idx="14" hasCustomPrompt="1"/>
          </p:nvPr>
        </p:nvSpPr>
        <p:spPr>
          <a:xfrm>
            <a:off x="4376050" y="178337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1" name="Text Placeholder 30">
            <a:extLst>
              <a:ext uri="{FF2B5EF4-FFF2-40B4-BE49-F238E27FC236}">
                <a16:creationId xmlns:a16="http://schemas.microsoft.com/office/drawing/2014/main" id="{E1A93ECB-2477-4750-92EB-808431F55826}"/>
              </a:ext>
            </a:extLst>
          </p:cNvPr>
          <p:cNvSpPr>
            <a:spLocks noGrp="1"/>
          </p:cNvSpPr>
          <p:nvPr>
            <p:ph type="body" sz="quarter" idx="15" hasCustomPrompt="1"/>
          </p:nvPr>
        </p:nvSpPr>
        <p:spPr>
          <a:xfrm>
            <a:off x="6934192"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1B981D60-5094-418F-8053-F9AC3EE2F6F3}"/>
              </a:ext>
            </a:extLst>
          </p:cNvPr>
          <p:cNvSpPr>
            <a:spLocks noGrp="1"/>
          </p:cNvSpPr>
          <p:nvPr>
            <p:ph type="body" sz="quarter" idx="16" hasCustomPrompt="1"/>
          </p:nvPr>
        </p:nvSpPr>
        <p:spPr>
          <a:xfrm>
            <a:off x="6934192"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3" name="Text Placeholder 30">
            <a:extLst>
              <a:ext uri="{FF2B5EF4-FFF2-40B4-BE49-F238E27FC236}">
                <a16:creationId xmlns:a16="http://schemas.microsoft.com/office/drawing/2014/main" id="{D4577FD4-018C-4FC5-8B3C-5F10F8D1D7B8}"/>
              </a:ext>
            </a:extLst>
          </p:cNvPr>
          <p:cNvSpPr>
            <a:spLocks noGrp="1"/>
          </p:cNvSpPr>
          <p:nvPr>
            <p:ph type="body" sz="quarter" idx="17" hasCustomPrompt="1"/>
          </p:nvPr>
        </p:nvSpPr>
        <p:spPr>
          <a:xfrm>
            <a:off x="4376050" y="4414557"/>
            <a:ext cx="2383973"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4" name="Text Placeholder 15">
            <a:extLst>
              <a:ext uri="{FF2B5EF4-FFF2-40B4-BE49-F238E27FC236}">
                <a16:creationId xmlns:a16="http://schemas.microsoft.com/office/drawing/2014/main" id="{F7BB952E-0716-4503-B1A2-C64348D4C67C}"/>
              </a:ext>
            </a:extLst>
          </p:cNvPr>
          <p:cNvSpPr>
            <a:spLocks noGrp="1"/>
          </p:cNvSpPr>
          <p:nvPr>
            <p:ph type="body" sz="quarter" idx="18" hasCustomPrompt="1"/>
          </p:nvPr>
        </p:nvSpPr>
        <p:spPr>
          <a:xfrm>
            <a:off x="4376050" y="4048132"/>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5" name="Text Placeholder 30">
            <a:extLst>
              <a:ext uri="{FF2B5EF4-FFF2-40B4-BE49-F238E27FC236}">
                <a16:creationId xmlns:a16="http://schemas.microsoft.com/office/drawing/2014/main" id="{31F6468A-E1B5-499E-BE6D-B6B35AB5C017}"/>
              </a:ext>
            </a:extLst>
          </p:cNvPr>
          <p:cNvSpPr>
            <a:spLocks noGrp="1"/>
          </p:cNvSpPr>
          <p:nvPr>
            <p:ph type="body" sz="quarter" idx="19" hasCustomPrompt="1"/>
          </p:nvPr>
        </p:nvSpPr>
        <p:spPr>
          <a:xfrm>
            <a:off x="6934192" y="4414557"/>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67A73001-AEEA-4FA6-BD1D-2FB7F79AB2BC}"/>
              </a:ext>
            </a:extLst>
          </p:cNvPr>
          <p:cNvSpPr>
            <a:spLocks noGrp="1"/>
          </p:cNvSpPr>
          <p:nvPr>
            <p:ph type="body" sz="quarter" idx="20" hasCustomPrompt="1"/>
          </p:nvPr>
        </p:nvSpPr>
        <p:spPr>
          <a:xfrm>
            <a:off x="6934192" y="4048132"/>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7" name="Title 1">
            <a:extLst>
              <a:ext uri="{FF2B5EF4-FFF2-40B4-BE49-F238E27FC236}">
                <a16:creationId xmlns:a16="http://schemas.microsoft.com/office/drawing/2014/main" id="{F7D1EE2B-BA7E-4102-A1AB-D36A04A32751}"/>
              </a:ext>
            </a:extLst>
          </p:cNvPr>
          <p:cNvSpPr>
            <a:spLocks noGrp="1"/>
          </p:cNvSpPr>
          <p:nvPr>
            <p:ph type="ctrTitle" hasCustomPrompt="1"/>
          </p:nvPr>
        </p:nvSpPr>
        <p:spPr>
          <a:xfrm>
            <a:off x="4376051" y="893523"/>
            <a:ext cx="5094517" cy="296198"/>
          </a:xfrm>
          <a:prstGeom prst="rect">
            <a:avLst/>
          </a:prstGeom>
        </p:spPr>
        <p:txBody>
          <a:bodyPr anchor="ctr"/>
          <a:lstStyle>
            <a:lvl1pPr algn="l">
              <a:defRPr sz="2200" cap="all" spc="200" baseline="0">
                <a:solidFill>
                  <a:schemeClr val="bg1"/>
                </a:solidFill>
                <a:latin typeface="+mj-lt"/>
              </a:defRPr>
            </a:lvl1pPr>
          </a:lstStyle>
          <a:p>
            <a:r>
              <a:rPr lang="en-US"/>
              <a:t>Click to add title</a:t>
            </a:r>
          </a:p>
        </p:txBody>
      </p:sp>
      <p:sp>
        <p:nvSpPr>
          <p:cNvPr id="18" name="Text Placeholder 30">
            <a:extLst>
              <a:ext uri="{FF2B5EF4-FFF2-40B4-BE49-F238E27FC236}">
                <a16:creationId xmlns:a16="http://schemas.microsoft.com/office/drawing/2014/main" id="{84447B14-E16C-4164-8093-80762E5341AC}"/>
              </a:ext>
            </a:extLst>
          </p:cNvPr>
          <p:cNvSpPr>
            <a:spLocks noGrp="1"/>
          </p:cNvSpPr>
          <p:nvPr>
            <p:ph type="body" sz="quarter" idx="21" hasCustomPrompt="1"/>
          </p:nvPr>
        </p:nvSpPr>
        <p:spPr>
          <a:xfrm>
            <a:off x="9492333"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9" name="Text Placeholder 15">
            <a:extLst>
              <a:ext uri="{FF2B5EF4-FFF2-40B4-BE49-F238E27FC236}">
                <a16:creationId xmlns:a16="http://schemas.microsoft.com/office/drawing/2014/main" id="{0ADD1433-3072-4EBB-9720-0F0DB8DE2A35}"/>
              </a:ext>
            </a:extLst>
          </p:cNvPr>
          <p:cNvSpPr>
            <a:spLocks noGrp="1"/>
          </p:cNvSpPr>
          <p:nvPr>
            <p:ph type="body" sz="quarter" idx="22" hasCustomPrompt="1"/>
          </p:nvPr>
        </p:nvSpPr>
        <p:spPr>
          <a:xfrm>
            <a:off x="9492333"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29463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bg1">
            <a:lumMod val="50000"/>
          </a:schemeClr>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0BEAA80F-F328-4E79-9BF7-351D45B7B7FD}"/>
              </a:ext>
            </a:extLst>
          </p:cNvPr>
          <p:cNvSpPr>
            <a:spLocks noGrp="1"/>
          </p:cNvSpPr>
          <p:nvPr>
            <p:ph type="body" sz="quarter" idx="20" hasCustomPrompt="1"/>
          </p:nvPr>
        </p:nvSpPr>
        <p:spPr>
          <a:xfrm>
            <a:off x="1029788" y="1449390"/>
            <a:ext cx="15294428" cy="3076572"/>
          </a:xfrm>
          <a:prstGeom prst="rect">
            <a:avLst/>
          </a:prstGeom>
        </p:spPr>
        <p:txBody>
          <a:bodyPr/>
          <a:lstStyle>
            <a:lvl1pPr marL="0" indent="0" algn="ctr">
              <a:lnSpc>
                <a:spcPct val="40000"/>
              </a:lnSpc>
              <a:spcBef>
                <a:spcPts val="0"/>
              </a:spcBef>
              <a:buNone/>
              <a:defRPr sz="50000" baseline="0">
                <a:solidFill>
                  <a:schemeClr val="bg1">
                    <a:alpha val="5000"/>
                  </a:schemeClr>
                </a:solidFill>
                <a:latin typeface="Kunstler Script" panose="030304020206070D0D06" pitchFamily="66" charset="0"/>
              </a:defRPr>
            </a:lvl1pPr>
          </a:lstStyle>
          <a:p>
            <a:pPr lvl="0"/>
            <a:r>
              <a:rPr lang="en-US" dirty="0"/>
              <a:t>Solution</a:t>
            </a:r>
          </a:p>
        </p:txBody>
      </p:sp>
      <p:sp>
        <p:nvSpPr>
          <p:cNvPr id="5" name="Date Placeholder 4">
            <a:extLst>
              <a:ext uri="{FF2B5EF4-FFF2-40B4-BE49-F238E27FC236}">
                <a16:creationId xmlns:a16="http://schemas.microsoft.com/office/drawing/2014/main" id="{92A1422C-C630-4C48-A1BD-5097502AC0D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6" name="Footer Placeholder 5">
            <a:extLst>
              <a:ext uri="{FF2B5EF4-FFF2-40B4-BE49-F238E27FC236}">
                <a16:creationId xmlns:a16="http://schemas.microsoft.com/office/drawing/2014/main" id="{AEAF124C-643E-4BA6-9FF7-DFF06D9A981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7" name="Slide Number Placeholder 6">
            <a:extLst>
              <a:ext uri="{FF2B5EF4-FFF2-40B4-BE49-F238E27FC236}">
                <a16:creationId xmlns:a16="http://schemas.microsoft.com/office/drawing/2014/main" id="{514ACCC8-5EF3-4F6A-B7EC-5208088FBA0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DAD665EC-5C19-4FBE-8A06-0D1AA7483EF7}"/>
              </a:ext>
            </a:extLst>
          </p:cNvPr>
          <p:cNvSpPr>
            <a:spLocks noGrp="1"/>
          </p:cNvSpPr>
          <p:nvPr>
            <p:ph type="ctrTitle" hasCustomPrompt="1"/>
          </p:nvPr>
        </p:nvSpPr>
        <p:spPr>
          <a:xfrm>
            <a:off x="1360714" y="1863161"/>
            <a:ext cx="9993085" cy="892630"/>
          </a:xfrm>
          <a:prstGeom prst="rect">
            <a:avLst/>
          </a:prstGeom>
        </p:spPr>
        <p:txBody>
          <a:bodyPr anchor="ctr"/>
          <a:lstStyle>
            <a:lvl1pPr algn="ctr">
              <a:defRPr sz="2200" cap="all" spc="200" baseline="0">
                <a:solidFill>
                  <a:schemeClr val="bg1"/>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089BE564-7E4F-4A70-9321-1F1BB911BABC}"/>
              </a:ext>
            </a:extLst>
          </p:cNvPr>
          <p:cNvSpPr>
            <a:spLocks noGrp="1"/>
          </p:cNvSpPr>
          <p:nvPr>
            <p:ph type="subTitle" idx="1" hasCustomPrompt="1"/>
          </p:nvPr>
        </p:nvSpPr>
        <p:spPr>
          <a:xfrm>
            <a:off x="707573" y="3751002"/>
            <a:ext cx="2383973" cy="1583142"/>
          </a:xfrm>
          <a:prstGeom prst="rect">
            <a:avLst/>
          </a:prstGeom>
        </p:spPr>
        <p:txBody>
          <a:bodyPr/>
          <a:lstStyle>
            <a:lvl1pPr marL="0" indent="0" algn="ctr">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6" name="Text Placeholder 15">
            <a:extLst>
              <a:ext uri="{FF2B5EF4-FFF2-40B4-BE49-F238E27FC236}">
                <a16:creationId xmlns:a16="http://schemas.microsoft.com/office/drawing/2014/main" id="{1821488E-83E5-4683-8C32-9E4E97E57CDB}"/>
              </a:ext>
            </a:extLst>
          </p:cNvPr>
          <p:cNvSpPr>
            <a:spLocks noGrp="1"/>
          </p:cNvSpPr>
          <p:nvPr>
            <p:ph type="body" sz="quarter" idx="13" hasCustomPrompt="1"/>
          </p:nvPr>
        </p:nvSpPr>
        <p:spPr>
          <a:xfrm>
            <a:off x="707573"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1" name="Text Placeholder 30">
            <a:extLst>
              <a:ext uri="{FF2B5EF4-FFF2-40B4-BE49-F238E27FC236}">
                <a16:creationId xmlns:a16="http://schemas.microsoft.com/office/drawing/2014/main" id="{14EE872B-A4DD-4519-AFD8-36F6339BAB44}"/>
              </a:ext>
            </a:extLst>
          </p:cNvPr>
          <p:cNvSpPr>
            <a:spLocks noGrp="1"/>
          </p:cNvSpPr>
          <p:nvPr>
            <p:ph type="body" sz="quarter" idx="14" hasCustomPrompt="1"/>
          </p:nvPr>
        </p:nvSpPr>
        <p:spPr>
          <a:xfrm>
            <a:off x="3494316"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2" name="Text Placeholder 15">
            <a:extLst>
              <a:ext uri="{FF2B5EF4-FFF2-40B4-BE49-F238E27FC236}">
                <a16:creationId xmlns:a16="http://schemas.microsoft.com/office/drawing/2014/main" id="{1577DCED-2EF9-4095-B443-E1D09F96DE16}"/>
              </a:ext>
            </a:extLst>
          </p:cNvPr>
          <p:cNvSpPr>
            <a:spLocks noGrp="1"/>
          </p:cNvSpPr>
          <p:nvPr>
            <p:ph type="body" sz="quarter" idx="15" hasCustomPrompt="1"/>
          </p:nvPr>
        </p:nvSpPr>
        <p:spPr>
          <a:xfrm>
            <a:off x="3494316" y="3384577"/>
            <a:ext cx="2383972"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3" name="Text Placeholder 30">
            <a:extLst>
              <a:ext uri="{FF2B5EF4-FFF2-40B4-BE49-F238E27FC236}">
                <a16:creationId xmlns:a16="http://schemas.microsoft.com/office/drawing/2014/main" id="{0638478C-F9BC-4D44-96AB-486806CC9C2D}"/>
              </a:ext>
            </a:extLst>
          </p:cNvPr>
          <p:cNvSpPr>
            <a:spLocks noGrp="1"/>
          </p:cNvSpPr>
          <p:nvPr>
            <p:ph type="body" sz="quarter" idx="16" hasCustomPrompt="1"/>
          </p:nvPr>
        </p:nvSpPr>
        <p:spPr>
          <a:xfrm>
            <a:off x="6281057" y="3751002"/>
            <a:ext cx="2383973"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4" name="Text Placeholder 15">
            <a:extLst>
              <a:ext uri="{FF2B5EF4-FFF2-40B4-BE49-F238E27FC236}">
                <a16:creationId xmlns:a16="http://schemas.microsoft.com/office/drawing/2014/main" id="{7CA913FF-6AA8-4452-95D6-DAE89F1071CC}"/>
              </a:ext>
            </a:extLst>
          </p:cNvPr>
          <p:cNvSpPr>
            <a:spLocks noGrp="1"/>
          </p:cNvSpPr>
          <p:nvPr>
            <p:ph type="body" sz="quarter" idx="17" hasCustomPrompt="1"/>
          </p:nvPr>
        </p:nvSpPr>
        <p:spPr>
          <a:xfrm>
            <a:off x="6281057"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5" name="Text Placeholder 30">
            <a:extLst>
              <a:ext uri="{FF2B5EF4-FFF2-40B4-BE49-F238E27FC236}">
                <a16:creationId xmlns:a16="http://schemas.microsoft.com/office/drawing/2014/main" id="{513D6F39-D316-4BC6-872C-70B2AEABF2D9}"/>
              </a:ext>
            </a:extLst>
          </p:cNvPr>
          <p:cNvSpPr>
            <a:spLocks noGrp="1"/>
          </p:cNvSpPr>
          <p:nvPr>
            <p:ph type="body" sz="quarter" idx="18" hasCustomPrompt="1"/>
          </p:nvPr>
        </p:nvSpPr>
        <p:spPr>
          <a:xfrm>
            <a:off x="9067800"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6" name="Text Placeholder 15">
            <a:extLst>
              <a:ext uri="{FF2B5EF4-FFF2-40B4-BE49-F238E27FC236}">
                <a16:creationId xmlns:a16="http://schemas.microsoft.com/office/drawing/2014/main" id="{812D9D34-44F4-4272-B889-6A16352E6CBE}"/>
              </a:ext>
            </a:extLst>
          </p:cNvPr>
          <p:cNvSpPr>
            <a:spLocks noGrp="1"/>
          </p:cNvSpPr>
          <p:nvPr>
            <p:ph type="body" sz="quarter" idx="19" hasCustomPrompt="1"/>
          </p:nvPr>
        </p:nvSpPr>
        <p:spPr>
          <a:xfrm>
            <a:off x="9067800" y="3384577"/>
            <a:ext cx="2383972" cy="464399"/>
          </a:xfrm>
          <a:prstGeom prst="rect">
            <a:avLst/>
          </a:prstGeom>
        </p:spPr>
        <p:txBody>
          <a:bodyPr anchor="ctr"/>
          <a:lstStyle>
            <a:lvl1pPr marL="0" indent="0" algn="ctr">
              <a:buNone/>
              <a:defRPr sz="1400" kern="12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60043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accent1"/>
        </a:solidFill>
        <a:effectLst/>
      </p:bgPr>
    </p:bg>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FE652442-8170-498C-A898-AF94B2DD1175}"/>
              </a:ext>
            </a:extLst>
          </p:cNvPr>
          <p:cNvSpPr>
            <a:spLocks noGrp="1"/>
          </p:cNvSpPr>
          <p:nvPr>
            <p:ph type="pic" sz="quarter" idx="13" hasCustomPrompt="1"/>
          </p:nvPr>
        </p:nvSpPr>
        <p:spPr>
          <a:xfrm>
            <a:off x="6862439" y="0"/>
            <a:ext cx="5328822"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7" name="Date Placeholder 6">
            <a:extLst>
              <a:ext uri="{FF2B5EF4-FFF2-40B4-BE49-F238E27FC236}">
                <a16:creationId xmlns:a16="http://schemas.microsoft.com/office/drawing/2014/main" id="{3270AEB0-C94B-4451-9167-6BD905C0F451}"/>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8" name="Footer Placeholder 7">
            <a:extLst>
              <a:ext uri="{FF2B5EF4-FFF2-40B4-BE49-F238E27FC236}">
                <a16:creationId xmlns:a16="http://schemas.microsoft.com/office/drawing/2014/main" id="{972ADD39-75F0-48ED-9F83-7301863941C4}"/>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9" name="Slide Number Placeholder 8">
            <a:extLst>
              <a:ext uri="{FF2B5EF4-FFF2-40B4-BE49-F238E27FC236}">
                <a16:creationId xmlns:a16="http://schemas.microsoft.com/office/drawing/2014/main" id="{7446418F-6895-486C-A333-AE3A509B7A5B}"/>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5" name="Subtitle 2">
            <a:extLst>
              <a:ext uri="{FF2B5EF4-FFF2-40B4-BE49-F238E27FC236}">
                <a16:creationId xmlns:a16="http://schemas.microsoft.com/office/drawing/2014/main" id="{AFEC7295-AA7A-4373-AFCC-01672D79269F}"/>
              </a:ext>
            </a:extLst>
          </p:cNvPr>
          <p:cNvSpPr>
            <a:spLocks noGrp="1"/>
          </p:cNvSpPr>
          <p:nvPr>
            <p:ph type="subTitle" idx="1" hasCustomPrompt="1"/>
          </p:nvPr>
        </p:nvSpPr>
        <p:spPr>
          <a:xfrm>
            <a:off x="838200" y="2154063"/>
            <a:ext cx="2383973" cy="1452926"/>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6" name="Text Placeholder 15">
            <a:extLst>
              <a:ext uri="{FF2B5EF4-FFF2-40B4-BE49-F238E27FC236}">
                <a16:creationId xmlns:a16="http://schemas.microsoft.com/office/drawing/2014/main" id="{598ED1F4-A00A-4498-9EE6-005CF2D8FA7F}"/>
              </a:ext>
            </a:extLst>
          </p:cNvPr>
          <p:cNvSpPr>
            <a:spLocks noGrp="1"/>
          </p:cNvSpPr>
          <p:nvPr>
            <p:ph type="body" sz="quarter" idx="14" hasCustomPrompt="1"/>
          </p:nvPr>
        </p:nvSpPr>
        <p:spPr>
          <a:xfrm>
            <a:off x="838200" y="178763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dirty="0"/>
              <a:t>Click to add subtitle</a:t>
            </a:r>
          </a:p>
        </p:txBody>
      </p:sp>
      <p:sp>
        <p:nvSpPr>
          <p:cNvPr id="10" name="Text Placeholder 30">
            <a:extLst>
              <a:ext uri="{FF2B5EF4-FFF2-40B4-BE49-F238E27FC236}">
                <a16:creationId xmlns:a16="http://schemas.microsoft.com/office/drawing/2014/main" id="{CF8F506C-096D-434B-8C0A-B784CA4AC7A9}"/>
              </a:ext>
            </a:extLst>
          </p:cNvPr>
          <p:cNvSpPr>
            <a:spLocks noGrp="1"/>
          </p:cNvSpPr>
          <p:nvPr>
            <p:ph type="body" sz="quarter" idx="15" hasCustomPrompt="1"/>
          </p:nvPr>
        </p:nvSpPr>
        <p:spPr>
          <a:xfrm>
            <a:off x="3548746" y="2154063"/>
            <a:ext cx="2383972" cy="1422437"/>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1" name="Text Placeholder 15">
            <a:extLst>
              <a:ext uri="{FF2B5EF4-FFF2-40B4-BE49-F238E27FC236}">
                <a16:creationId xmlns:a16="http://schemas.microsoft.com/office/drawing/2014/main" id="{1DC47ED6-4130-40E7-8FC9-D611942ACAA4}"/>
              </a:ext>
            </a:extLst>
          </p:cNvPr>
          <p:cNvSpPr>
            <a:spLocks noGrp="1"/>
          </p:cNvSpPr>
          <p:nvPr>
            <p:ph type="body" sz="quarter" idx="16" hasCustomPrompt="1"/>
          </p:nvPr>
        </p:nvSpPr>
        <p:spPr>
          <a:xfrm>
            <a:off x="3548746" y="178763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2" name="Text Placeholder 30">
            <a:extLst>
              <a:ext uri="{FF2B5EF4-FFF2-40B4-BE49-F238E27FC236}">
                <a16:creationId xmlns:a16="http://schemas.microsoft.com/office/drawing/2014/main" id="{ED4BD005-97C0-42DC-8C08-6B9F4DB00199}"/>
              </a:ext>
            </a:extLst>
          </p:cNvPr>
          <p:cNvSpPr>
            <a:spLocks noGrp="1"/>
          </p:cNvSpPr>
          <p:nvPr>
            <p:ph type="body" sz="quarter" idx="17" hasCustomPrompt="1"/>
          </p:nvPr>
        </p:nvSpPr>
        <p:spPr>
          <a:xfrm>
            <a:off x="838200" y="4415035"/>
            <a:ext cx="2383973"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dirty="0"/>
              <a:t>Click to add text</a:t>
            </a:r>
          </a:p>
        </p:txBody>
      </p:sp>
      <p:sp>
        <p:nvSpPr>
          <p:cNvPr id="13" name="Text Placeholder 15">
            <a:extLst>
              <a:ext uri="{FF2B5EF4-FFF2-40B4-BE49-F238E27FC236}">
                <a16:creationId xmlns:a16="http://schemas.microsoft.com/office/drawing/2014/main" id="{96E60615-9B40-4EAF-87C7-81C56B101A9B}"/>
              </a:ext>
            </a:extLst>
          </p:cNvPr>
          <p:cNvSpPr>
            <a:spLocks noGrp="1"/>
          </p:cNvSpPr>
          <p:nvPr>
            <p:ph type="body" sz="quarter" idx="18" hasCustomPrompt="1"/>
          </p:nvPr>
        </p:nvSpPr>
        <p:spPr>
          <a:xfrm>
            <a:off x="838200" y="4048610"/>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4" name="Text Placeholder 30">
            <a:extLst>
              <a:ext uri="{FF2B5EF4-FFF2-40B4-BE49-F238E27FC236}">
                <a16:creationId xmlns:a16="http://schemas.microsoft.com/office/drawing/2014/main" id="{A88908D1-7E92-448F-A890-1C2E229F6C4F}"/>
              </a:ext>
            </a:extLst>
          </p:cNvPr>
          <p:cNvSpPr>
            <a:spLocks noGrp="1"/>
          </p:cNvSpPr>
          <p:nvPr>
            <p:ph type="body" sz="quarter" idx="19" hasCustomPrompt="1"/>
          </p:nvPr>
        </p:nvSpPr>
        <p:spPr>
          <a:xfrm>
            <a:off x="3548746" y="4415035"/>
            <a:ext cx="2383972"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5" name="Text Placeholder 15">
            <a:extLst>
              <a:ext uri="{FF2B5EF4-FFF2-40B4-BE49-F238E27FC236}">
                <a16:creationId xmlns:a16="http://schemas.microsoft.com/office/drawing/2014/main" id="{1BD5AD54-7BC4-4C94-BE3A-18B3144A2BB9}"/>
              </a:ext>
            </a:extLst>
          </p:cNvPr>
          <p:cNvSpPr>
            <a:spLocks noGrp="1"/>
          </p:cNvSpPr>
          <p:nvPr>
            <p:ph type="body" sz="quarter" idx="20" hasCustomPrompt="1"/>
          </p:nvPr>
        </p:nvSpPr>
        <p:spPr>
          <a:xfrm>
            <a:off x="3548746" y="4048610"/>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6" name="Title 1">
            <a:extLst>
              <a:ext uri="{FF2B5EF4-FFF2-40B4-BE49-F238E27FC236}">
                <a16:creationId xmlns:a16="http://schemas.microsoft.com/office/drawing/2014/main" id="{D3673029-D2A1-4074-ACCA-13D6DE34D6BC}"/>
              </a:ext>
            </a:extLst>
          </p:cNvPr>
          <p:cNvSpPr>
            <a:spLocks noGrp="1"/>
          </p:cNvSpPr>
          <p:nvPr>
            <p:ph type="ctrTitle" hasCustomPrompt="1"/>
          </p:nvPr>
        </p:nvSpPr>
        <p:spPr>
          <a:xfrm>
            <a:off x="838201" y="893045"/>
            <a:ext cx="5094517" cy="296676"/>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Tree>
    <p:extLst>
      <p:ext uri="{BB962C8B-B14F-4D97-AF65-F5344CB8AC3E}">
        <p14:creationId xmlns:p14="http://schemas.microsoft.com/office/powerpoint/2010/main" val="277257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Benefits">
    <p:bg>
      <p:bgPr>
        <a:solidFill>
          <a:schemeClr val="bg1">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0E9FD2F-C591-4424-9786-FC0584ED99A8}"/>
              </a:ext>
            </a:extLst>
          </p:cNvPr>
          <p:cNvSpPr>
            <a:spLocks noGrp="1"/>
          </p:cNvSpPr>
          <p:nvPr>
            <p:ph type="pic" sz="quarter" idx="13" hasCustomPrompt="1"/>
          </p:nvPr>
        </p:nvSpPr>
        <p:spPr>
          <a:xfrm>
            <a:off x="-4281" y="3429000"/>
            <a:ext cx="12196282" cy="342900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53A582BA-E159-4C50-B38C-77C5DBB401BA}"/>
              </a:ext>
            </a:extLst>
          </p:cNvPr>
          <p:cNvSpPr>
            <a:spLocks noGrp="1"/>
          </p:cNvSpPr>
          <p:nvPr>
            <p:ph type="body" sz="quarter" idx="20" hasCustomPrompt="1"/>
          </p:nvPr>
        </p:nvSpPr>
        <p:spPr>
          <a:xfrm>
            <a:off x="838200" y="-2355262"/>
            <a:ext cx="11353799" cy="5551580"/>
          </a:xfrm>
          <a:prstGeom prst="rect">
            <a:avLst/>
          </a:prstGeom>
        </p:spPr>
        <p:txBody>
          <a:bodyPr anchor="ctr"/>
          <a:lstStyle>
            <a:lvl1pPr marL="0" indent="0" algn="r">
              <a:lnSpc>
                <a:spcPct val="100000"/>
              </a:lnSpc>
              <a:spcBef>
                <a:spcPts val="1500"/>
              </a:spcBef>
              <a:buNone/>
              <a:defRPr sz="50000" baseline="0">
                <a:solidFill>
                  <a:schemeClr val="bg1">
                    <a:alpha val="5000"/>
                  </a:schemeClr>
                </a:solidFill>
                <a:latin typeface="Kunstler Script" panose="030304020206070D0D06" pitchFamily="66" charset="0"/>
              </a:defRPr>
            </a:lvl1pPr>
          </a:lstStyle>
          <a:p>
            <a:pPr lvl="0"/>
            <a:r>
              <a:rPr lang="en-US" dirty="0"/>
              <a:t>Benefits</a:t>
            </a:r>
          </a:p>
        </p:txBody>
      </p:sp>
      <p:sp>
        <p:nvSpPr>
          <p:cNvPr id="3" name="Date Placeholder 2">
            <a:extLst>
              <a:ext uri="{FF2B5EF4-FFF2-40B4-BE49-F238E27FC236}">
                <a16:creationId xmlns:a16="http://schemas.microsoft.com/office/drawing/2014/main" id="{AF03B677-4EE8-4758-B5E7-E0E64796354E}"/>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5048A148-5926-44EC-857E-A52EE5AB851F}"/>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C0ACD214-48A4-4D6C-9016-FDB6AD88C755}"/>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655EB74-3BFE-4C75-92A7-86B8A0870A27}"/>
              </a:ext>
            </a:extLst>
          </p:cNvPr>
          <p:cNvSpPr>
            <a:spLocks noGrp="1"/>
          </p:cNvSpPr>
          <p:nvPr>
            <p:ph type="ctrTitle" hasCustomPrompt="1"/>
          </p:nvPr>
        </p:nvSpPr>
        <p:spPr>
          <a:xfrm>
            <a:off x="838200" y="727508"/>
            <a:ext cx="10515600"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6EBA1834-F4E8-4C34-9017-E3D85F613D44}"/>
              </a:ext>
            </a:extLst>
          </p:cNvPr>
          <p:cNvSpPr>
            <a:spLocks noGrp="1"/>
          </p:cNvSpPr>
          <p:nvPr>
            <p:ph type="subTitle" idx="1" hasCustomPrompt="1"/>
          </p:nvPr>
        </p:nvSpPr>
        <p:spPr>
          <a:xfrm>
            <a:off x="838200" y="1453589"/>
            <a:ext cx="10515600" cy="1518211"/>
          </a:xfrm>
          <a:prstGeom prst="rect">
            <a:avLst/>
          </a:prstGeom>
        </p:spPr>
        <p:txBody>
          <a:bodyPr/>
          <a:lstStyle>
            <a:lvl1pPr marL="0" indent="0" algn="ctr">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Tree>
    <p:extLst>
      <p:ext uri="{BB962C8B-B14F-4D97-AF65-F5344CB8AC3E}">
        <p14:creationId xmlns:p14="http://schemas.microsoft.com/office/powerpoint/2010/main" val="81137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6"/>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F9C9AE60-466C-4BDA-9E87-7701D81CFE3C}"/>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Text Placeholder 4">
            <a:extLst>
              <a:ext uri="{FF2B5EF4-FFF2-40B4-BE49-F238E27FC236}">
                <a16:creationId xmlns:a16="http://schemas.microsoft.com/office/drawing/2014/main" id="{4DF025DF-FE0B-4046-8687-417DFBEB3113}"/>
              </a:ext>
            </a:extLst>
          </p:cNvPr>
          <p:cNvSpPr>
            <a:spLocks noGrp="1"/>
          </p:cNvSpPr>
          <p:nvPr>
            <p:ph type="body" sz="quarter" idx="20" hasCustomPrompt="1"/>
          </p:nvPr>
        </p:nvSpPr>
        <p:spPr>
          <a:xfrm>
            <a:off x="-3250937" y="1278117"/>
            <a:ext cx="19788513" cy="2514600"/>
          </a:xfrm>
          <a:prstGeom prst="rect">
            <a:avLst/>
          </a:prstGeom>
        </p:spPr>
        <p:txBody>
          <a:bodyPr/>
          <a:lstStyle>
            <a:lvl1pPr marL="0" indent="0" algn="ct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Company</a:t>
            </a:r>
          </a:p>
        </p:txBody>
      </p:sp>
      <p:sp>
        <p:nvSpPr>
          <p:cNvPr id="6" name="Title 1">
            <a:extLst>
              <a:ext uri="{FF2B5EF4-FFF2-40B4-BE49-F238E27FC236}">
                <a16:creationId xmlns:a16="http://schemas.microsoft.com/office/drawing/2014/main" id="{254DB932-57BE-437E-B336-17F289AFD79B}"/>
              </a:ext>
            </a:extLst>
          </p:cNvPr>
          <p:cNvSpPr>
            <a:spLocks noGrp="1"/>
          </p:cNvSpPr>
          <p:nvPr>
            <p:ph type="ctrTitle" hasCustomPrompt="1"/>
          </p:nvPr>
        </p:nvSpPr>
        <p:spPr>
          <a:xfrm>
            <a:off x="1253218" y="2685143"/>
            <a:ext cx="9685563" cy="1487714"/>
          </a:xfrm>
          <a:prstGeom prst="rect">
            <a:avLst/>
          </a:prstGeom>
        </p:spPr>
        <p:txBody>
          <a:bodyPr anchor="ctr"/>
          <a:lstStyle>
            <a:lvl1pPr algn="ctr">
              <a:defRPr sz="5000" cap="all" spc="200" baseline="0">
                <a:solidFill>
                  <a:schemeClr val="accent6">
                    <a:lumMod val="10000"/>
                    <a:lumOff val="90000"/>
                  </a:schemeClr>
                </a:solidFill>
                <a:latin typeface="Avenir Next LT Pro" panose="020B0504020202020204" pitchFamily="34" charset="0"/>
              </a:defRPr>
            </a:lvl1pPr>
          </a:lstStyle>
          <a:p>
            <a:r>
              <a:rPr lang="en-US"/>
              <a:t>Click to add title</a:t>
            </a:r>
          </a:p>
        </p:txBody>
      </p:sp>
    </p:spTree>
    <p:extLst>
      <p:ext uri="{BB962C8B-B14F-4D97-AF65-F5344CB8AC3E}">
        <p14:creationId xmlns:p14="http://schemas.microsoft.com/office/powerpoint/2010/main" val="345671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F9D74B8-165B-49A6-ACBB-8B7950289D66}"/>
              </a:ext>
            </a:extLst>
          </p:cNvPr>
          <p:cNvSpPr>
            <a:spLocks noGrp="1"/>
          </p:cNvSpPr>
          <p:nvPr>
            <p:ph type="pic" sz="quarter" idx="13" hasCustomPrompt="1"/>
          </p:nvPr>
        </p:nvSpPr>
        <p:spPr>
          <a:xfrm>
            <a:off x="6096001" y="0"/>
            <a:ext cx="6096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1" name="Text Placeholder 4">
            <a:extLst>
              <a:ext uri="{FF2B5EF4-FFF2-40B4-BE49-F238E27FC236}">
                <a16:creationId xmlns:a16="http://schemas.microsoft.com/office/drawing/2014/main" id="{00B316D0-6EE1-4FB2-A993-B0CD4CFE5026}"/>
              </a:ext>
            </a:extLst>
          </p:cNvPr>
          <p:cNvSpPr>
            <a:spLocks noGrp="1"/>
          </p:cNvSpPr>
          <p:nvPr>
            <p:ph type="body" sz="quarter" idx="19" hasCustomPrompt="1"/>
          </p:nvPr>
        </p:nvSpPr>
        <p:spPr>
          <a:xfrm>
            <a:off x="-1325217" y="3977202"/>
            <a:ext cx="16229934" cy="2852057"/>
          </a:xfrm>
          <a:prstGeom prst="rect">
            <a:avLst/>
          </a:prstGeom>
        </p:spPr>
        <p:txBody>
          <a:bodyPr/>
          <a:lstStyle>
            <a:lvl1pPr marL="0" indent="0" algn="r">
              <a:lnSpc>
                <a:spcPct val="50000"/>
              </a:lnSpc>
              <a:spcBef>
                <a:spcPts val="0"/>
              </a:spcBef>
              <a:buNone/>
              <a:defRPr sz="50000" baseline="0">
                <a:solidFill>
                  <a:schemeClr val="bg1">
                    <a:alpha val="8000"/>
                  </a:schemeClr>
                </a:solidFill>
                <a:latin typeface="Kunstler Script" panose="030304020206070D0D06" pitchFamily="66" charset="0"/>
              </a:defRPr>
            </a:lvl1pPr>
          </a:lstStyle>
          <a:p>
            <a:r>
              <a:rPr lang="en-US" dirty="0"/>
              <a:t>Business</a:t>
            </a:r>
          </a:p>
        </p:txBody>
      </p:sp>
      <p:sp>
        <p:nvSpPr>
          <p:cNvPr id="5" name="Date Placeholder 4">
            <a:extLst>
              <a:ext uri="{FF2B5EF4-FFF2-40B4-BE49-F238E27FC236}">
                <a16:creationId xmlns:a16="http://schemas.microsoft.com/office/drawing/2014/main" id="{6D10495B-28B8-4389-8E1C-F335846C93C2}"/>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6" name="Footer Placeholder 5">
            <a:extLst>
              <a:ext uri="{FF2B5EF4-FFF2-40B4-BE49-F238E27FC236}">
                <a16:creationId xmlns:a16="http://schemas.microsoft.com/office/drawing/2014/main" id="{841E258A-A128-4BAF-B8C3-723C638236F6}"/>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7" name="Slide Number Placeholder 6">
            <a:extLst>
              <a:ext uri="{FF2B5EF4-FFF2-40B4-BE49-F238E27FC236}">
                <a16:creationId xmlns:a16="http://schemas.microsoft.com/office/drawing/2014/main" id="{AD369002-18F2-427F-A791-0E26DD2F0A57}"/>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23AD8AD8-9C40-44FB-8FF8-815C53458223}"/>
              </a:ext>
            </a:extLst>
          </p:cNvPr>
          <p:cNvSpPr>
            <a:spLocks noGrp="1"/>
          </p:cNvSpPr>
          <p:nvPr>
            <p:ph type="subTitle" idx="1" hasCustomPrompt="1"/>
          </p:nvPr>
        </p:nvSpPr>
        <p:spPr>
          <a:xfrm>
            <a:off x="838199" y="2067161"/>
            <a:ext cx="4386945" cy="1006199"/>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1411AFC0-5C52-4C0E-AD29-3DFFD3039CEC}"/>
              </a:ext>
            </a:extLst>
          </p:cNvPr>
          <p:cNvSpPr>
            <a:spLocks noGrp="1"/>
          </p:cNvSpPr>
          <p:nvPr>
            <p:ph type="body" sz="quarter" idx="14" hasCustomPrompt="1"/>
          </p:nvPr>
        </p:nvSpPr>
        <p:spPr>
          <a:xfrm>
            <a:off x="838199" y="176605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1" name="Title 1">
            <a:extLst>
              <a:ext uri="{FF2B5EF4-FFF2-40B4-BE49-F238E27FC236}">
                <a16:creationId xmlns:a16="http://schemas.microsoft.com/office/drawing/2014/main" id="{42010AEB-C0FD-48C8-A1FA-1BD96B6A548E}"/>
              </a:ext>
            </a:extLst>
          </p:cNvPr>
          <p:cNvSpPr>
            <a:spLocks noGrp="1"/>
          </p:cNvSpPr>
          <p:nvPr>
            <p:ph type="ctrTitle" hasCustomPrompt="1"/>
          </p:nvPr>
        </p:nvSpPr>
        <p:spPr>
          <a:xfrm>
            <a:off x="838200" y="722217"/>
            <a:ext cx="4386945" cy="639955"/>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
        <p:nvSpPr>
          <p:cNvPr id="15" name="Text Placeholder 15">
            <a:extLst>
              <a:ext uri="{FF2B5EF4-FFF2-40B4-BE49-F238E27FC236}">
                <a16:creationId xmlns:a16="http://schemas.microsoft.com/office/drawing/2014/main" id="{8B45D3B9-84F4-4A17-9D4D-8CBE603A1433}"/>
              </a:ext>
            </a:extLst>
          </p:cNvPr>
          <p:cNvSpPr>
            <a:spLocks noGrp="1"/>
          </p:cNvSpPr>
          <p:nvPr>
            <p:ph type="body" sz="quarter" idx="15" hasCustomPrompt="1"/>
          </p:nvPr>
        </p:nvSpPr>
        <p:spPr>
          <a:xfrm>
            <a:off x="838199" y="319961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8" name="Text Placeholder 17">
            <a:extLst>
              <a:ext uri="{FF2B5EF4-FFF2-40B4-BE49-F238E27FC236}">
                <a16:creationId xmlns:a16="http://schemas.microsoft.com/office/drawing/2014/main" id="{27A1B57C-13D8-4BB6-9D45-D83EB1BD6657}"/>
              </a:ext>
            </a:extLst>
          </p:cNvPr>
          <p:cNvSpPr>
            <a:spLocks noGrp="1"/>
          </p:cNvSpPr>
          <p:nvPr>
            <p:ph type="body" sz="quarter" idx="16" hasCustomPrompt="1"/>
          </p:nvPr>
        </p:nvSpPr>
        <p:spPr>
          <a:xfrm>
            <a:off x="838200" y="3512803"/>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sp>
        <p:nvSpPr>
          <p:cNvPr id="19" name="Text Placeholder 15">
            <a:extLst>
              <a:ext uri="{FF2B5EF4-FFF2-40B4-BE49-F238E27FC236}">
                <a16:creationId xmlns:a16="http://schemas.microsoft.com/office/drawing/2014/main" id="{2301C86B-1946-426F-9494-C64455A7E670}"/>
              </a:ext>
            </a:extLst>
          </p:cNvPr>
          <p:cNvSpPr>
            <a:spLocks noGrp="1"/>
          </p:cNvSpPr>
          <p:nvPr>
            <p:ph type="body" sz="quarter" idx="17" hasCustomPrompt="1"/>
          </p:nvPr>
        </p:nvSpPr>
        <p:spPr>
          <a:xfrm>
            <a:off x="837976" y="4643683"/>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20" name="Text Placeholder 17">
            <a:extLst>
              <a:ext uri="{FF2B5EF4-FFF2-40B4-BE49-F238E27FC236}">
                <a16:creationId xmlns:a16="http://schemas.microsoft.com/office/drawing/2014/main" id="{3BD347B5-FD69-4D61-BBDA-09FB8EF51B58}"/>
              </a:ext>
            </a:extLst>
          </p:cNvPr>
          <p:cNvSpPr>
            <a:spLocks noGrp="1"/>
          </p:cNvSpPr>
          <p:nvPr>
            <p:ph type="body" sz="quarter" idx="18" hasCustomPrompt="1"/>
          </p:nvPr>
        </p:nvSpPr>
        <p:spPr>
          <a:xfrm>
            <a:off x="837977" y="4956875"/>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cxnSp>
        <p:nvCxnSpPr>
          <p:cNvPr id="2" name="Straight Connector 1">
            <a:extLst>
              <a:ext uri="{FF2B5EF4-FFF2-40B4-BE49-F238E27FC236}">
                <a16:creationId xmlns:a16="http://schemas.microsoft.com/office/drawing/2014/main" id="{ACBD29BE-7E3F-457E-808D-E151E479D755}"/>
              </a:ext>
            </a:extLst>
          </p:cNvPr>
          <p:cNvCxnSpPr>
            <a:cxnSpLocks/>
          </p:cNvCxnSpPr>
          <p:nvPr userDrawn="1"/>
        </p:nvCxnSpPr>
        <p:spPr>
          <a:xfrm>
            <a:off x="590349" y="923365"/>
            <a:ext cx="0" cy="5934635"/>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838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EB5E-923C-7C4B-5ABB-101897816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D1CEA-A765-3B51-C396-1E93B59FB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879E2-439B-E89E-85A5-69F44E91D121}"/>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46511238-E185-768F-1507-2908075B2C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91BDAC-87DB-15D6-E90A-CCEF41A827CF}"/>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397571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4721D2A8-92CC-4A4D-9252-1D5E72D9996D}"/>
              </a:ext>
            </a:extLst>
          </p:cNvPr>
          <p:cNvSpPr>
            <a:spLocks noGrp="1"/>
          </p:cNvSpPr>
          <p:nvPr>
            <p:ph type="body" sz="quarter" idx="26" hasCustomPrompt="1"/>
          </p:nvPr>
        </p:nvSpPr>
        <p:spPr>
          <a:xfrm>
            <a:off x="0" y="0"/>
            <a:ext cx="13879773" cy="2514600"/>
          </a:xfrm>
          <a:prstGeom prst="rect">
            <a:avLst/>
          </a:prstGeom>
        </p:spPr>
        <p:txBody>
          <a:bodyPr/>
          <a:lstStyle>
            <a:lvl1pPr marL="0" indent="0" algn="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Market</a:t>
            </a:r>
          </a:p>
        </p:txBody>
      </p:sp>
      <p:sp>
        <p:nvSpPr>
          <p:cNvPr id="5" name="Date Placeholder 4">
            <a:extLst>
              <a:ext uri="{FF2B5EF4-FFF2-40B4-BE49-F238E27FC236}">
                <a16:creationId xmlns:a16="http://schemas.microsoft.com/office/drawing/2014/main" id="{D4D09877-9D5E-4728-9E1B-F801C727CDBA}"/>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6" name="Footer Placeholder 5">
            <a:extLst>
              <a:ext uri="{FF2B5EF4-FFF2-40B4-BE49-F238E27FC236}">
                <a16:creationId xmlns:a16="http://schemas.microsoft.com/office/drawing/2014/main" id="{3435AAD1-49C3-459F-8752-6773813AA19E}"/>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7" name="Slide Number Placeholder 6">
            <a:extLst>
              <a:ext uri="{FF2B5EF4-FFF2-40B4-BE49-F238E27FC236}">
                <a16:creationId xmlns:a16="http://schemas.microsoft.com/office/drawing/2014/main" id="{D0DC1F07-5ADF-4FA1-890D-55E05685BDA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E430114-0FFE-44D3-9D11-77F649F9B108}"/>
              </a:ext>
            </a:extLst>
          </p:cNvPr>
          <p:cNvSpPr>
            <a:spLocks noGrp="1"/>
          </p:cNvSpPr>
          <p:nvPr>
            <p:ph type="ctrTitle" hasCustomPrompt="1"/>
          </p:nvPr>
        </p:nvSpPr>
        <p:spPr>
          <a:xfrm>
            <a:off x="7075483" y="1941509"/>
            <a:ext cx="4386945" cy="639955"/>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9" name="Text Placeholder 14">
            <a:extLst>
              <a:ext uri="{FF2B5EF4-FFF2-40B4-BE49-F238E27FC236}">
                <a16:creationId xmlns:a16="http://schemas.microsoft.com/office/drawing/2014/main" id="{4A448A10-6C5A-42B4-AFD7-DF6DD58F0737}"/>
              </a:ext>
            </a:extLst>
          </p:cNvPr>
          <p:cNvSpPr>
            <a:spLocks noGrp="1"/>
          </p:cNvSpPr>
          <p:nvPr>
            <p:ph type="body" sz="quarter" idx="20" hasCustomPrompt="1"/>
          </p:nvPr>
        </p:nvSpPr>
        <p:spPr>
          <a:xfrm>
            <a:off x="860223" y="4076963"/>
            <a:ext cx="2834640"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0" name="Text Placeholder 10">
            <a:extLst>
              <a:ext uri="{FF2B5EF4-FFF2-40B4-BE49-F238E27FC236}">
                <a16:creationId xmlns:a16="http://schemas.microsoft.com/office/drawing/2014/main" id="{6D1B0E05-9C40-4BB7-B07F-D8FD6B11F6AF}"/>
              </a:ext>
            </a:extLst>
          </p:cNvPr>
          <p:cNvSpPr>
            <a:spLocks noGrp="1"/>
          </p:cNvSpPr>
          <p:nvPr>
            <p:ph type="body" sz="quarter" idx="14" hasCustomPrompt="1"/>
          </p:nvPr>
        </p:nvSpPr>
        <p:spPr>
          <a:xfrm>
            <a:off x="1070773"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1" name="Text Placeholder 14">
            <a:extLst>
              <a:ext uri="{FF2B5EF4-FFF2-40B4-BE49-F238E27FC236}">
                <a16:creationId xmlns:a16="http://schemas.microsoft.com/office/drawing/2014/main" id="{FF94E508-0A60-413A-9DE0-DE8BDEC1FC2E}"/>
              </a:ext>
            </a:extLst>
          </p:cNvPr>
          <p:cNvSpPr>
            <a:spLocks noGrp="1"/>
          </p:cNvSpPr>
          <p:nvPr>
            <p:ph type="body" sz="quarter" idx="21" hasCustomPrompt="1"/>
          </p:nvPr>
        </p:nvSpPr>
        <p:spPr>
          <a:xfrm>
            <a:off x="4728372" y="4076963"/>
            <a:ext cx="2833338"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2" name="Text Placeholder 14">
            <a:extLst>
              <a:ext uri="{FF2B5EF4-FFF2-40B4-BE49-F238E27FC236}">
                <a16:creationId xmlns:a16="http://schemas.microsoft.com/office/drawing/2014/main" id="{3A34A8A7-647E-4685-A99B-1177931A13C7}"/>
              </a:ext>
            </a:extLst>
          </p:cNvPr>
          <p:cNvSpPr>
            <a:spLocks noGrp="1"/>
          </p:cNvSpPr>
          <p:nvPr>
            <p:ph type="body" sz="quarter" idx="23" hasCustomPrompt="1"/>
          </p:nvPr>
        </p:nvSpPr>
        <p:spPr>
          <a:xfrm>
            <a:off x="8595219" y="4076963"/>
            <a:ext cx="2833339"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3" name="Straight Connector 12">
            <a:extLst>
              <a:ext uri="{FF2B5EF4-FFF2-40B4-BE49-F238E27FC236}">
                <a16:creationId xmlns:a16="http://schemas.microsoft.com/office/drawing/2014/main" id="{FCECDC73-A31B-4C94-AE4B-BDC32D94F1EA}"/>
              </a:ext>
            </a:extLst>
          </p:cNvPr>
          <p:cNvCxnSpPr>
            <a:cxnSpLocks/>
          </p:cNvCxnSpPr>
          <p:nvPr userDrawn="1"/>
        </p:nvCxnSpPr>
        <p:spPr>
          <a:xfrm>
            <a:off x="860223"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DD83A920-6634-4731-94D5-4186C82C6A93}"/>
              </a:ext>
            </a:extLst>
          </p:cNvPr>
          <p:cNvSpPr>
            <a:spLocks noGrp="1"/>
          </p:cNvSpPr>
          <p:nvPr>
            <p:ph type="body" sz="quarter" idx="24" hasCustomPrompt="1"/>
          </p:nvPr>
        </p:nvSpPr>
        <p:spPr>
          <a:xfrm>
            <a:off x="4937619"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5" name="Text Placeholder 10">
            <a:extLst>
              <a:ext uri="{FF2B5EF4-FFF2-40B4-BE49-F238E27FC236}">
                <a16:creationId xmlns:a16="http://schemas.microsoft.com/office/drawing/2014/main" id="{16592B16-F73C-4572-ACB3-FBB03EE7EE7F}"/>
              </a:ext>
            </a:extLst>
          </p:cNvPr>
          <p:cNvSpPr>
            <a:spLocks noGrp="1"/>
          </p:cNvSpPr>
          <p:nvPr>
            <p:ph type="body" sz="quarter" idx="25" hasCustomPrompt="1"/>
          </p:nvPr>
        </p:nvSpPr>
        <p:spPr>
          <a:xfrm>
            <a:off x="8804467"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cxnSp>
        <p:nvCxnSpPr>
          <p:cNvPr id="27" name="Straight Connector 26">
            <a:extLst>
              <a:ext uri="{FF2B5EF4-FFF2-40B4-BE49-F238E27FC236}">
                <a16:creationId xmlns:a16="http://schemas.microsoft.com/office/drawing/2014/main" id="{E8685373-D021-44D0-B9F5-DD46F7C2EACA}"/>
              </a:ext>
            </a:extLst>
          </p:cNvPr>
          <p:cNvCxnSpPr>
            <a:cxnSpLocks/>
          </p:cNvCxnSpPr>
          <p:nvPr userDrawn="1"/>
        </p:nvCxnSpPr>
        <p:spPr>
          <a:xfrm>
            <a:off x="8593917" y="3939883"/>
            <a:ext cx="27411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020995-72BD-4944-B899-E6DA4064D131}"/>
              </a:ext>
            </a:extLst>
          </p:cNvPr>
          <p:cNvCxnSpPr>
            <a:cxnSpLocks/>
          </p:cNvCxnSpPr>
          <p:nvPr userDrawn="1"/>
        </p:nvCxnSpPr>
        <p:spPr>
          <a:xfrm>
            <a:off x="4727069"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C8E87B-2B7F-4A86-8EE0-6B1F9CDB72CD}"/>
              </a:ext>
            </a:extLst>
          </p:cNvPr>
          <p:cNvCxnSpPr>
            <a:cxnSpLocks/>
          </p:cNvCxnSpPr>
          <p:nvPr userDrawn="1"/>
        </p:nvCxnSpPr>
        <p:spPr>
          <a:xfrm>
            <a:off x="8593917"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0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bg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927B5-CD76-4CF2-9218-21B4ABE3CED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5" name="Footer Placeholder 4">
            <a:extLst>
              <a:ext uri="{FF2B5EF4-FFF2-40B4-BE49-F238E27FC236}">
                <a16:creationId xmlns:a16="http://schemas.microsoft.com/office/drawing/2014/main" id="{89DE09AE-94B2-4BFF-BDCE-0B4930D6367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6" name="Slide Number Placeholder 5">
            <a:extLst>
              <a:ext uri="{FF2B5EF4-FFF2-40B4-BE49-F238E27FC236}">
                <a16:creationId xmlns:a16="http://schemas.microsoft.com/office/drawing/2014/main" id="{6F7DB683-0E38-45C3-A062-8642CC4CC8AF}"/>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11" name="Text Placeholder 10">
            <a:extLst>
              <a:ext uri="{FF2B5EF4-FFF2-40B4-BE49-F238E27FC236}">
                <a16:creationId xmlns:a16="http://schemas.microsoft.com/office/drawing/2014/main" id="{B3A9F833-D729-4A7C-AE1F-BAAF1214BA7E}"/>
              </a:ext>
            </a:extLst>
          </p:cNvPr>
          <p:cNvSpPr>
            <a:spLocks noGrp="1"/>
          </p:cNvSpPr>
          <p:nvPr>
            <p:ph type="body" sz="quarter" idx="13" hasCustomPrompt="1"/>
          </p:nvPr>
        </p:nvSpPr>
        <p:spPr>
          <a:xfrm>
            <a:off x="838200"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3" name="Text Placeholder 10">
            <a:extLst>
              <a:ext uri="{FF2B5EF4-FFF2-40B4-BE49-F238E27FC236}">
                <a16:creationId xmlns:a16="http://schemas.microsoft.com/office/drawing/2014/main" id="{D914E175-8C78-40BB-9962-8A85F2F0E41A}"/>
              </a:ext>
            </a:extLst>
          </p:cNvPr>
          <p:cNvSpPr>
            <a:spLocks noGrp="1"/>
          </p:cNvSpPr>
          <p:nvPr>
            <p:ph type="body" sz="quarter" idx="17" hasCustomPrompt="1"/>
          </p:nvPr>
        </p:nvSpPr>
        <p:spPr>
          <a:xfrm>
            <a:off x="838200"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3F63585-E36E-41A6-95F2-CD2BE2D6559D}"/>
              </a:ext>
            </a:extLst>
          </p:cNvPr>
          <p:cNvSpPr>
            <a:spLocks noGrp="1"/>
          </p:cNvSpPr>
          <p:nvPr>
            <p:ph type="body" sz="quarter" idx="18" hasCustomPrompt="1"/>
          </p:nvPr>
        </p:nvSpPr>
        <p:spPr>
          <a:xfrm>
            <a:off x="4626428"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6" name="Text Placeholder 10">
            <a:extLst>
              <a:ext uri="{FF2B5EF4-FFF2-40B4-BE49-F238E27FC236}">
                <a16:creationId xmlns:a16="http://schemas.microsoft.com/office/drawing/2014/main" id="{10FF23F7-3892-471E-AFA1-0D8BE8F43FB8}"/>
              </a:ext>
            </a:extLst>
          </p:cNvPr>
          <p:cNvSpPr>
            <a:spLocks noGrp="1"/>
          </p:cNvSpPr>
          <p:nvPr>
            <p:ph type="body" sz="quarter" idx="20" hasCustomPrompt="1"/>
          </p:nvPr>
        </p:nvSpPr>
        <p:spPr>
          <a:xfrm>
            <a:off x="4626428"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24D6B59F-6577-4B1E-B7F8-134B42084EF6}"/>
              </a:ext>
            </a:extLst>
          </p:cNvPr>
          <p:cNvSpPr>
            <a:spLocks noGrp="1"/>
          </p:cNvSpPr>
          <p:nvPr>
            <p:ph type="body" sz="quarter" idx="21" hasCustomPrompt="1"/>
          </p:nvPr>
        </p:nvSpPr>
        <p:spPr>
          <a:xfrm>
            <a:off x="8414657"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9" name="Text Placeholder 10">
            <a:extLst>
              <a:ext uri="{FF2B5EF4-FFF2-40B4-BE49-F238E27FC236}">
                <a16:creationId xmlns:a16="http://schemas.microsoft.com/office/drawing/2014/main" id="{39A963ED-FD03-4AAC-B023-59B209A5EB88}"/>
              </a:ext>
            </a:extLst>
          </p:cNvPr>
          <p:cNvSpPr>
            <a:spLocks noGrp="1"/>
          </p:cNvSpPr>
          <p:nvPr>
            <p:ph type="body" sz="quarter" idx="23" hasCustomPrompt="1"/>
          </p:nvPr>
        </p:nvSpPr>
        <p:spPr>
          <a:xfrm>
            <a:off x="8414657"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itle 1">
            <a:extLst>
              <a:ext uri="{FF2B5EF4-FFF2-40B4-BE49-F238E27FC236}">
                <a16:creationId xmlns:a16="http://schemas.microsoft.com/office/drawing/2014/main" id="{23ED9778-7DC1-4EFA-92B5-2B9F0740F53A}"/>
              </a:ext>
            </a:extLst>
          </p:cNvPr>
          <p:cNvSpPr>
            <a:spLocks noGrp="1"/>
          </p:cNvSpPr>
          <p:nvPr>
            <p:ph type="ctrTitle" hasCustomPrompt="1"/>
          </p:nvPr>
        </p:nvSpPr>
        <p:spPr>
          <a:xfrm>
            <a:off x="2989604" y="724868"/>
            <a:ext cx="6212793"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8" name="Text Placeholder 14">
            <a:extLst>
              <a:ext uri="{FF2B5EF4-FFF2-40B4-BE49-F238E27FC236}">
                <a16:creationId xmlns:a16="http://schemas.microsoft.com/office/drawing/2014/main" id="{F1777D6D-27DD-4DA3-8C4C-B8F9BA9B189D}"/>
              </a:ext>
            </a:extLst>
          </p:cNvPr>
          <p:cNvSpPr>
            <a:spLocks noGrp="1"/>
          </p:cNvSpPr>
          <p:nvPr>
            <p:ph type="body" sz="quarter" idx="26" hasCustomPrompt="1"/>
          </p:nvPr>
        </p:nvSpPr>
        <p:spPr>
          <a:xfrm>
            <a:off x="1390331" y="2383034"/>
            <a:ext cx="1837944" cy="1837944"/>
          </a:xfrm>
          <a:prstGeom prst="ellipse">
            <a:avLst/>
          </a:prstGeom>
          <a:solidFill>
            <a:schemeClr val="accent6"/>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$3b</a:t>
            </a:r>
          </a:p>
        </p:txBody>
      </p:sp>
      <p:sp>
        <p:nvSpPr>
          <p:cNvPr id="20" name="Text Placeholder 14">
            <a:extLst>
              <a:ext uri="{FF2B5EF4-FFF2-40B4-BE49-F238E27FC236}">
                <a16:creationId xmlns:a16="http://schemas.microsoft.com/office/drawing/2014/main" id="{B99795F1-D282-42EE-BFEC-2F47E8BE5D33}"/>
              </a:ext>
            </a:extLst>
          </p:cNvPr>
          <p:cNvSpPr>
            <a:spLocks noGrp="1"/>
          </p:cNvSpPr>
          <p:nvPr>
            <p:ph type="body" sz="quarter" idx="27" hasCustomPrompt="1"/>
          </p:nvPr>
        </p:nvSpPr>
        <p:spPr>
          <a:xfrm>
            <a:off x="5178559" y="2383034"/>
            <a:ext cx="1837944" cy="1837944"/>
          </a:xfrm>
          <a:prstGeom prst="ellipse">
            <a:avLst/>
          </a:prstGeom>
          <a:solidFill>
            <a:schemeClr val="accent4">
              <a:lumMod val="75000"/>
            </a:schemeClr>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$2b</a:t>
            </a:r>
          </a:p>
        </p:txBody>
      </p:sp>
      <p:sp>
        <p:nvSpPr>
          <p:cNvPr id="21" name="Text Placeholder 14">
            <a:extLst>
              <a:ext uri="{FF2B5EF4-FFF2-40B4-BE49-F238E27FC236}">
                <a16:creationId xmlns:a16="http://schemas.microsoft.com/office/drawing/2014/main" id="{E7EDCD32-FC44-473D-A0D4-F71DAF57286F}"/>
              </a:ext>
            </a:extLst>
          </p:cNvPr>
          <p:cNvSpPr>
            <a:spLocks noGrp="1"/>
          </p:cNvSpPr>
          <p:nvPr>
            <p:ph type="body" sz="quarter" idx="28" hasCustomPrompt="1"/>
          </p:nvPr>
        </p:nvSpPr>
        <p:spPr>
          <a:xfrm>
            <a:off x="8966788" y="2383034"/>
            <a:ext cx="1837944" cy="1837944"/>
          </a:xfrm>
          <a:prstGeom prst="ellipse">
            <a:avLst/>
          </a:prstGeom>
          <a:solidFill>
            <a:schemeClr val="accent4"/>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$1b</a:t>
            </a:r>
          </a:p>
        </p:txBody>
      </p:sp>
    </p:spTree>
    <p:extLst>
      <p:ext uri="{BB962C8B-B14F-4D97-AF65-F5344CB8AC3E}">
        <p14:creationId xmlns:p14="http://schemas.microsoft.com/office/powerpoint/2010/main" val="395647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Competition ">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9332B195-6B28-453B-8483-E18845F548FE}"/>
              </a:ext>
            </a:extLst>
          </p:cNvPr>
          <p:cNvSpPr>
            <a:spLocks noGrp="1"/>
          </p:cNvSpPr>
          <p:nvPr>
            <p:ph type="pic" sz="quarter" idx="13" hasCustomPrompt="1"/>
          </p:nvPr>
        </p:nvSpPr>
        <p:spPr>
          <a:xfrm>
            <a:off x="-4281" y="0"/>
            <a:ext cx="12196282" cy="2442916"/>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5" name="Text Placeholder 4">
            <a:extLst>
              <a:ext uri="{FF2B5EF4-FFF2-40B4-BE49-F238E27FC236}">
                <a16:creationId xmlns:a16="http://schemas.microsoft.com/office/drawing/2014/main" id="{70B36DB2-10C9-40E1-A939-F9F3E99AA97E}"/>
              </a:ext>
            </a:extLst>
          </p:cNvPr>
          <p:cNvSpPr>
            <a:spLocks noGrp="1"/>
          </p:cNvSpPr>
          <p:nvPr>
            <p:ph type="body" sz="quarter" idx="29" hasCustomPrompt="1"/>
          </p:nvPr>
        </p:nvSpPr>
        <p:spPr>
          <a:xfrm>
            <a:off x="-316523" y="104279"/>
            <a:ext cx="12508523" cy="2679238"/>
          </a:xfrm>
          <a:prstGeom prst="rect">
            <a:avLst/>
          </a:prstGeom>
        </p:spPr>
        <p:txBody>
          <a:bodyPr/>
          <a:lstStyle>
            <a:lvl1pPr marL="0" indent="0" algn="r">
              <a:lnSpc>
                <a:spcPct val="40000"/>
              </a:lnSpc>
              <a:spcBef>
                <a:spcPts val="0"/>
              </a:spcBef>
              <a:buNone/>
              <a:defRPr sz="50000" baseline="0">
                <a:solidFill>
                  <a:schemeClr val="bg1">
                    <a:alpha val="20000"/>
                  </a:schemeClr>
                </a:solidFill>
                <a:latin typeface="Kunstler Script" panose="030304020206070D0D06" pitchFamily="66" charset="0"/>
              </a:defRPr>
            </a:lvl1pPr>
          </a:lstStyle>
          <a:p>
            <a:r>
              <a:rPr lang="en-US" dirty="0"/>
              <a:t>Comp</a:t>
            </a:r>
          </a:p>
        </p:txBody>
      </p:sp>
      <p:sp>
        <p:nvSpPr>
          <p:cNvPr id="3" name="Date Placeholder 2">
            <a:extLst>
              <a:ext uri="{FF2B5EF4-FFF2-40B4-BE49-F238E27FC236}">
                <a16:creationId xmlns:a16="http://schemas.microsoft.com/office/drawing/2014/main" id="{F1034CA5-4FBD-4728-A5D5-B55A51F3EC89}"/>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DEB12970-8175-4B63-9ABC-FF21E5FB07CA}"/>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D2E5FFB0-6DFB-4547-AB5E-A22910F479A1}"/>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3B15B0B7-1296-4FBF-8D28-A0D282176365}"/>
              </a:ext>
            </a:extLst>
          </p:cNvPr>
          <p:cNvSpPr>
            <a:spLocks noGrp="1"/>
          </p:cNvSpPr>
          <p:nvPr>
            <p:ph type="ctrTitle" hasCustomPrompt="1"/>
          </p:nvPr>
        </p:nvSpPr>
        <p:spPr>
          <a:xfrm>
            <a:off x="819728" y="2679238"/>
            <a:ext cx="4386945" cy="545148"/>
          </a:xfrm>
          <a:prstGeom prst="rect">
            <a:avLst/>
          </a:prstGeom>
        </p:spPr>
        <p:txBody>
          <a:bodyPr anchor="b"/>
          <a:lstStyle>
            <a:lvl1pPr algn="l">
              <a:defRPr sz="2200" cap="all" spc="200" baseline="0">
                <a:solidFill>
                  <a:schemeClr val="accent1"/>
                </a:solidFill>
                <a:latin typeface="+mj-lt"/>
              </a:defRPr>
            </a:lvl1pPr>
          </a:lstStyle>
          <a:p>
            <a:r>
              <a:rPr lang="en-US"/>
              <a:t>Click to add title</a:t>
            </a:r>
          </a:p>
        </p:txBody>
      </p:sp>
      <p:sp>
        <p:nvSpPr>
          <p:cNvPr id="10" name="Text Placeholder 10">
            <a:extLst>
              <a:ext uri="{FF2B5EF4-FFF2-40B4-BE49-F238E27FC236}">
                <a16:creationId xmlns:a16="http://schemas.microsoft.com/office/drawing/2014/main" id="{41958F62-D93E-4433-9FC8-4CFA9792BDB2}"/>
              </a:ext>
            </a:extLst>
          </p:cNvPr>
          <p:cNvSpPr>
            <a:spLocks noGrp="1"/>
          </p:cNvSpPr>
          <p:nvPr>
            <p:ph type="body" sz="quarter" idx="14" hasCustomPrompt="1"/>
          </p:nvPr>
        </p:nvSpPr>
        <p:spPr>
          <a:xfrm>
            <a:off x="819728"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3D482AA-5393-4260-A25C-77242CC39847}"/>
              </a:ext>
            </a:extLst>
          </p:cNvPr>
          <p:cNvSpPr>
            <a:spLocks noGrp="1"/>
          </p:cNvSpPr>
          <p:nvPr>
            <p:ph type="body" sz="quarter" idx="16" hasCustomPrompt="1"/>
          </p:nvPr>
        </p:nvSpPr>
        <p:spPr>
          <a:xfrm>
            <a:off x="819728"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57434F13-1C2F-416A-A9F8-479D11410BED}"/>
              </a:ext>
            </a:extLst>
          </p:cNvPr>
          <p:cNvSpPr>
            <a:spLocks noGrp="1"/>
          </p:cNvSpPr>
          <p:nvPr>
            <p:ph type="body" sz="quarter" idx="17" hasCustomPrompt="1"/>
          </p:nvPr>
        </p:nvSpPr>
        <p:spPr>
          <a:xfrm>
            <a:off x="6400800"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FC8B7634-CFB8-480E-9065-D580A180133A}"/>
              </a:ext>
            </a:extLst>
          </p:cNvPr>
          <p:cNvSpPr>
            <a:spLocks noGrp="1"/>
          </p:cNvSpPr>
          <p:nvPr>
            <p:ph type="body" sz="quarter" idx="18" hasCustomPrompt="1"/>
          </p:nvPr>
        </p:nvSpPr>
        <p:spPr>
          <a:xfrm>
            <a:off x="6400800"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406042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433EF2-C2C4-4062-9D92-0FB277293D45}"/>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5" name="Footer Placeholder 4">
            <a:extLst>
              <a:ext uri="{FF2B5EF4-FFF2-40B4-BE49-F238E27FC236}">
                <a16:creationId xmlns:a16="http://schemas.microsoft.com/office/drawing/2014/main" id="{CD63FBE5-A165-4D71-A770-FE4E13B1A687}"/>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B9B91C94-93DA-4850-9EE8-968DAF8900BD}"/>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ext Placeholder 14">
            <a:extLst>
              <a:ext uri="{FF2B5EF4-FFF2-40B4-BE49-F238E27FC236}">
                <a16:creationId xmlns:a16="http://schemas.microsoft.com/office/drawing/2014/main" id="{C9C019F9-A0CC-42FD-9A58-9A76FBC64749}"/>
              </a:ext>
            </a:extLst>
          </p:cNvPr>
          <p:cNvSpPr>
            <a:spLocks noGrp="1"/>
          </p:cNvSpPr>
          <p:nvPr>
            <p:ph type="body" sz="quarter" idx="15" hasCustomPrompt="1"/>
          </p:nvPr>
        </p:nvSpPr>
        <p:spPr>
          <a:xfrm>
            <a:off x="6236499" y="142547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8" name="Text Placeholder 14">
            <a:extLst>
              <a:ext uri="{FF2B5EF4-FFF2-40B4-BE49-F238E27FC236}">
                <a16:creationId xmlns:a16="http://schemas.microsoft.com/office/drawing/2014/main" id="{2F0A1D53-A949-49E7-820F-D18CEC7EA781}"/>
              </a:ext>
            </a:extLst>
          </p:cNvPr>
          <p:cNvSpPr>
            <a:spLocks noGrp="1"/>
          </p:cNvSpPr>
          <p:nvPr>
            <p:ph type="body" sz="quarter" idx="17" hasCustomPrompt="1"/>
          </p:nvPr>
        </p:nvSpPr>
        <p:spPr>
          <a:xfrm>
            <a:off x="6236499" y="529432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FC5403F6-AE51-438F-AF93-56FA7D2A5675}"/>
              </a:ext>
            </a:extLst>
          </p:cNvPr>
          <p:cNvSpPr>
            <a:spLocks noGrp="1"/>
          </p:cNvSpPr>
          <p:nvPr>
            <p:ph type="body" sz="quarter" idx="19" hasCustomPrompt="1"/>
          </p:nvPr>
        </p:nvSpPr>
        <p:spPr>
          <a:xfrm>
            <a:off x="9440311" y="335435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0494832D-1AEB-4A7B-8BC3-8AC645057F58}"/>
              </a:ext>
            </a:extLst>
          </p:cNvPr>
          <p:cNvSpPr>
            <a:spLocks noGrp="1"/>
          </p:cNvSpPr>
          <p:nvPr>
            <p:ph type="body" sz="quarter" idx="20" hasCustomPrompt="1"/>
          </p:nvPr>
        </p:nvSpPr>
        <p:spPr>
          <a:xfrm>
            <a:off x="4743347" y="2194947"/>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9DED817B-58D3-4713-A66F-2E4CF578D5E7}"/>
              </a:ext>
            </a:extLst>
          </p:cNvPr>
          <p:cNvSpPr>
            <a:spLocks noGrp="1"/>
          </p:cNvSpPr>
          <p:nvPr>
            <p:ph type="body" sz="quarter" idx="21" hasCustomPrompt="1"/>
          </p:nvPr>
        </p:nvSpPr>
        <p:spPr>
          <a:xfrm>
            <a:off x="5179839" y="430766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D1FE5CBC-B2B8-45FE-986C-504C397B9E10}"/>
              </a:ext>
            </a:extLst>
          </p:cNvPr>
          <p:cNvSpPr>
            <a:spLocks noGrp="1"/>
          </p:cNvSpPr>
          <p:nvPr>
            <p:ph type="body" sz="quarter" idx="22" hasCustomPrompt="1"/>
          </p:nvPr>
        </p:nvSpPr>
        <p:spPr>
          <a:xfrm>
            <a:off x="3642362" y="443939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CE71774F-D73F-4B7F-9152-95EC3F36DDA8}"/>
              </a:ext>
            </a:extLst>
          </p:cNvPr>
          <p:cNvSpPr>
            <a:spLocks noGrp="1"/>
          </p:cNvSpPr>
          <p:nvPr>
            <p:ph type="body" sz="quarter" idx="23" hasCustomPrompt="1"/>
          </p:nvPr>
        </p:nvSpPr>
        <p:spPr>
          <a:xfrm>
            <a:off x="7398712" y="4008089"/>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154305F-5D9B-4B4A-9F2B-6FBECE7371AA}"/>
              </a:ext>
            </a:extLst>
          </p:cNvPr>
          <p:cNvSpPr>
            <a:spLocks noGrp="1"/>
          </p:cNvSpPr>
          <p:nvPr>
            <p:ph type="body" sz="quarter" idx="25" hasCustomPrompt="1"/>
          </p:nvPr>
        </p:nvSpPr>
        <p:spPr>
          <a:xfrm>
            <a:off x="3543692" y="335435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cxnSp>
        <p:nvCxnSpPr>
          <p:cNvPr id="21" name="Straight Connector 20">
            <a:extLst>
              <a:ext uri="{FF2B5EF4-FFF2-40B4-BE49-F238E27FC236}">
                <a16:creationId xmlns:a16="http://schemas.microsoft.com/office/drawing/2014/main" id="{8C5FED44-231C-4E53-B41C-81293135ACB1}"/>
              </a:ext>
            </a:extLst>
          </p:cNvPr>
          <p:cNvCxnSpPr>
            <a:cxnSpLocks/>
          </p:cNvCxnSpPr>
          <p:nvPr userDrawn="1"/>
        </p:nvCxnSpPr>
        <p:spPr>
          <a:xfrm>
            <a:off x="4756662" y="360037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105B5D-04B2-4415-A88E-6BE695BAD6D0}"/>
              </a:ext>
            </a:extLst>
          </p:cNvPr>
          <p:cNvCxnSpPr>
            <a:cxnSpLocks/>
          </p:cNvCxnSpPr>
          <p:nvPr userDrawn="1"/>
        </p:nvCxnSpPr>
        <p:spPr>
          <a:xfrm flipV="1">
            <a:off x="7089982" y="191750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14">
            <a:extLst>
              <a:ext uri="{FF2B5EF4-FFF2-40B4-BE49-F238E27FC236}">
                <a16:creationId xmlns:a16="http://schemas.microsoft.com/office/drawing/2014/main" id="{8F362A87-DBB9-4FFD-9F42-9D6D5AD35E94}"/>
              </a:ext>
            </a:extLst>
          </p:cNvPr>
          <p:cNvSpPr>
            <a:spLocks noGrp="1"/>
          </p:cNvSpPr>
          <p:nvPr>
            <p:ph type="body" sz="quarter" idx="26" hasCustomPrompt="1"/>
          </p:nvPr>
        </p:nvSpPr>
        <p:spPr>
          <a:xfrm>
            <a:off x="7752879" y="195471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19" name="Text Placeholder 14">
            <a:extLst>
              <a:ext uri="{FF2B5EF4-FFF2-40B4-BE49-F238E27FC236}">
                <a16:creationId xmlns:a16="http://schemas.microsoft.com/office/drawing/2014/main" id="{B6713B5A-6FE2-4827-A18D-2F81B40F069D}"/>
              </a:ext>
            </a:extLst>
          </p:cNvPr>
          <p:cNvSpPr>
            <a:spLocks noGrp="1"/>
          </p:cNvSpPr>
          <p:nvPr>
            <p:ph type="body" sz="quarter" idx="24" hasCustomPrompt="1"/>
          </p:nvPr>
        </p:nvSpPr>
        <p:spPr>
          <a:xfrm>
            <a:off x="8859355" y="4708093"/>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6" name="Title 1">
            <a:extLst>
              <a:ext uri="{FF2B5EF4-FFF2-40B4-BE49-F238E27FC236}">
                <a16:creationId xmlns:a16="http://schemas.microsoft.com/office/drawing/2014/main" id="{2B665ABC-CB0A-4595-8165-3205CED4DCF5}"/>
              </a:ext>
            </a:extLst>
          </p:cNvPr>
          <p:cNvSpPr>
            <a:spLocks noGrp="1"/>
          </p:cNvSpPr>
          <p:nvPr>
            <p:ph type="ctrTitle" hasCustomPrompt="1"/>
          </p:nvPr>
        </p:nvSpPr>
        <p:spPr>
          <a:xfrm>
            <a:off x="832040" y="72221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Tree>
    <p:extLst>
      <p:ext uri="{BB962C8B-B14F-4D97-AF65-F5344CB8AC3E}">
        <p14:creationId xmlns:p14="http://schemas.microsoft.com/office/powerpoint/2010/main" val="147249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wth Strateg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09839D-FDC1-4EDF-9E51-F73351ABBD6C}"/>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B60B182A-200F-405E-B287-2F7A7F928951}"/>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AFE8CEAE-624C-4615-8252-893F3A04CAB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8AE4140-1E60-4ABF-8C5B-6AA249168701}"/>
              </a:ext>
            </a:extLst>
          </p:cNvPr>
          <p:cNvSpPr>
            <a:spLocks noGrp="1"/>
          </p:cNvSpPr>
          <p:nvPr>
            <p:ph type="ctrTitle" hasCustomPrompt="1"/>
          </p:nvPr>
        </p:nvSpPr>
        <p:spPr>
          <a:xfrm>
            <a:off x="2989603" y="727515"/>
            <a:ext cx="6212793" cy="639955"/>
          </a:xfrm>
          <a:prstGeom prst="rect">
            <a:avLst/>
          </a:prstGeom>
        </p:spPr>
        <p:txBody>
          <a:bodyPr anchor="ctr"/>
          <a:lstStyle>
            <a:lvl1pPr algn="ctr">
              <a:defRPr sz="2200" cap="all" spc="200" baseline="0">
                <a:solidFill>
                  <a:schemeClr val="accent1"/>
                </a:solidFill>
                <a:latin typeface="+mj-lt"/>
              </a:defRPr>
            </a:lvl1pPr>
          </a:lstStyle>
          <a:p>
            <a:r>
              <a:rPr lang="en-US" dirty="0"/>
              <a:t>Click to add title</a:t>
            </a:r>
          </a:p>
        </p:txBody>
      </p:sp>
      <p:sp>
        <p:nvSpPr>
          <p:cNvPr id="15" name="Text Placeholder 14">
            <a:extLst>
              <a:ext uri="{FF2B5EF4-FFF2-40B4-BE49-F238E27FC236}">
                <a16:creationId xmlns:a16="http://schemas.microsoft.com/office/drawing/2014/main" id="{562056E9-39CD-4DAA-AF46-D107C1680734}"/>
              </a:ext>
            </a:extLst>
          </p:cNvPr>
          <p:cNvSpPr>
            <a:spLocks noGrp="1"/>
          </p:cNvSpPr>
          <p:nvPr>
            <p:ph type="body" sz="quarter" idx="13" hasCustomPrompt="1"/>
          </p:nvPr>
        </p:nvSpPr>
        <p:spPr>
          <a:xfrm>
            <a:off x="1780446"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39F4B0E4-0A8E-4F79-B6E9-9015E62C2CA7}"/>
              </a:ext>
            </a:extLst>
          </p:cNvPr>
          <p:cNvSpPr>
            <a:spLocks noGrp="1"/>
          </p:cNvSpPr>
          <p:nvPr>
            <p:ph type="body" sz="quarter" idx="29" hasCustomPrompt="1"/>
          </p:nvPr>
        </p:nvSpPr>
        <p:spPr>
          <a:xfrm>
            <a:off x="5009724" y="4192396"/>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128A45A-DF71-4640-A1BF-8F1866D09CE6}"/>
              </a:ext>
            </a:extLst>
          </p:cNvPr>
          <p:cNvSpPr>
            <a:spLocks noGrp="1"/>
          </p:cNvSpPr>
          <p:nvPr>
            <p:ph type="body" sz="quarter" idx="30" hasCustomPrompt="1"/>
          </p:nvPr>
        </p:nvSpPr>
        <p:spPr>
          <a:xfrm>
            <a:off x="8153400"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D63BCEA8-1DF2-474C-A867-36E22D2F6114}"/>
              </a:ext>
            </a:extLst>
          </p:cNvPr>
          <p:cNvSpPr>
            <a:spLocks noGrp="1"/>
          </p:cNvSpPr>
          <p:nvPr>
            <p:ph type="body" sz="quarter" idx="33" hasCustomPrompt="1"/>
          </p:nvPr>
        </p:nvSpPr>
        <p:spPr>
          <a:xfrm>
            <a:off x="2989603" y="1124727"/>
            <a:ext cx="6212793" cy="568896"/>
          </a:xfrm>
          <a:prstGeom prst="rect">
            <a:avLst/>
          </a:prstGeom>
        </p:spPr>
        <p:txBody>
          <a:bodyPr anchor="ctr"/>
          <a:lstStyle>
            <a:lvl1pPr marL="0" indent="0" algn="ctr">
              <a:buNone/>
              <a:defRPr sz="2000" cap="none" spc="100" baseline="0">
                <a:solidFill>
                  <a:schemeClr val="accent1"/>
                </a:solidFill>
                <a:latin typeface="Avenir Next LT Pro" panose="020B0504020202020204" pitchFamily="34" charset="0"/>
              </a:defRPr>
            </a:lvl1pPr>
          </a:lstStyle>
          <a:p>
            <a:pPr lvl="0"/>
            <a:r>
              <a:rPr lang="en-US"/>
              <a:t>Click to add subtitle</a:t>
            </a:r>
          </a:p>
        </p:txBody>
      </p:sp>
      <p:sp>
        <p:nvSpPr>
          <p:cNvPr id="19" name="Text Placeholder 14">
            <a:extLst>
              <a:ext uri="{FF2B5EF4-FFF2-40B4-BE49-F238E27FC236}">
                <a16:creationId xmlns:a16="http://schemas.microsoft.com/office/drawing/2014/main" id="{6F23D9F0-2D86-4938-96EE-A32A42E6DBFB}"/>
              </a:ext>
            </a:extLst>
          </p:cNvPr>
          <p:cNvSpPr>
            <a:spLocks noGrp="1"/>
          </p:cNvSpPr>
          <p:nvPr>
            <p:ph type="body" sz="quarter" idx="26" hasCustomPrompt="1"/>
          </p:nvPr>
        </p:nvSpPr>
        <p:spPr>
          <a:xfrm>
            <a:off x="2206278" y="2482446"/>
            <a:ext cx="1581912" cy="1581912"/>
          </a:xfrm>
          <a:prstGeom prst="ellipse">
            <a:avLst/>
          </a:prstGeom>
          <a:solidFill>
            <a:schemeClr val="accent6"/>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54C8C8A-D882-4AB4-BD1F-8D2E1EF0A811}"/>
              </a:ext>
            </a:extLst>
          </p:cNvPr>
          <p:cNvSpPr>
            <a:spLocks noGrp="1"/>
          </p:cNvSpPr>
          <p:nvPr>
            <p:ph type="body" sz="quarter" idx="27" hasCustomPrompt="1"/>
          </p:nvPr>
        </p:nvSpPr>
        <p:spPr>
          <a:xfrm>
            <a:off x="5426320" y="2482446"/>
            <a:ext cx="1581912" cy="1581912"/>
          </a:xfrm>
          <a:prstGeom prst="ellipse">
            <a:avLst/>
          </a:prstGeom>
          <a:solidFill>
            <a:schemeClr val="accent4"/>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
        <p:nvSpPr>
          <p:cNvPr id="21" name="Text Placeholder 14">
            <a:extLst>
              <a:ext uri="{FF2B5EF4-FFF2-40B4-BE49-F238E27FC236}">
                <a16:creationId xmlns:a16="http://schemas.microsoft.com/office/drawing/2014/main" id="{48F571DC-88C7-42E3-8699-F9C41BE828F3}"/>
              </a:ext>
            </a:extLst>
          </p:cNvPr>
          <p:cNvSpPr>
            <a:spLocks noGrp="1"/>
          </p:cNvSpPr>
          <p:nvPr>
            <p:ph type="body" sz="quarter" idx="28" hasCustomPrompt="1"/>
          </p:nvPr>
        </p:nvSpPr>
        <p:spPr>
          <a:xfrm>
            <a:off x="8569996" y="2482446"/>
            <a:ext cx="1581912" cy="1581912"/>
          </a:xfrm>
          <a:prstGeom prst="ellipse">
            <a:avLst/>
          </a:prstGeom>
          <a:solidFill>
            <a:schemeClr val="accent3">
              <a:lumMod val="50000"/>
            </a:schemeClr>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2102479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F48AB2-7C16-4B56-A53A-93B714BC1722}"/>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FBBB994E-24A9-40A8-93EB-5515D89EE92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B0DF8D0D-83A0-4570-97D9-255518FCEEF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9591A4D-603C-42D9-AA8F-07BD22871E57}"/>
              </a:ext>
            </a:extLst>
          </p:cNvPr>
          <p:cNvSpPr>
            <a:spLocks noGrp="1"/>
          </p:cNvSpPr>
          <p:nvPr>
            <p:ph type="ctrTitle" hasCustomPrompt="1"/>
          </p:nvPr>
        </p:nvSpPr>
        <p:spPr>
          <a:xfrm>
            <a:off x="3160939" y="725448"/>
            <a:ext cx="5870122"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1" name="Text Placeholder 10">
            <a:extLst>
              <a:ext uri="{FF2B5EF4-FFF2-40B4-BE49-F238E27FC236}">
                <a16:creationId xmlns:a16="http://schemas.microsoft.com/office/drawing/2014/main" id="{5FB9A868-1432-40BF-A3DF-CB2F95429888}"/>
              </a:ext>
            </a:extLst>
          </p:cNvPr>
          <p:cNvSpPr>
            <a:spLocks noGrp="1"/>
          </p:cNvSpPr>
          <p:nvPr>
            <p:ph type="body" sz="quarter" idx="25" hasCustomPrompt="1"/>
          </p:nvPr>
        </p:nvSpPr>
        <p:spPr>
          <a:xfrm>
            <a:off x="6274141" y="2326023"/>
            <a:ext cx="4998576"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772DEF8-21EE-47DD-AE5F-1EC03FDCF7D4}"/>
              </a:ext>
            </a:extLst>
          </p:cNvPr>
          <p:cNvSpPr>
            <a:spLocks noGrp="1"/>
          </p:cNvSpPr>
          <p:nvPr>
            <p:ph type="body" sz="quarter" idx="34" hasCustomPrompt="1"/>
          </p:nvPr>
        </p:nvSpPr>
        <p:spPr>
          <a:xfrm>
            <a:off x="910838" y="2326023"/>
            <a:ext cx="5007023"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7" name="Text Placeholder 10">
            <a:extLst>
              <a:ext uri="{FF2B5EF4-FFF2-40B4-BE49-F238E27FC236}">
                <a16:creationId xmlns:a16="http://schemas.microsoft.com/office/drawing/2014/main" id="{BC31E94F-1411-4EA2-8AB2-A76E9A578372}"/>
              </a:ext>
            </a:extLst>
          </p:cNvPr>
          <p:cNvSpPr>
            <a:spLocks noGrp="1"/>
          </p:cNvSpPr>
          <p:nvPr>
            <p:ph type="body" sz="quarter" idx="33" hasCustomPrompt="1"/>
          </p:nvPr>
        </p:nvSpPr>
        <p:spPr>
          <a:xfrm>
            <a:off x="3160940" y="1113029"/>
            <a:ext cx="5870121" cy="568896"/>
          </a:xfrm>
          <a:prstGeom prst="rect">
            <a:avLst/>
          </a:prstGeom>
        </p:spPr>
        <p:txBody>
          <a:bodyPr anchor="ctr"/>
          <a:lstStyle>
            <a:lvl1pPr marL="0" indent="0" algn="ctr">
              <a:buNone/>
              <a:defRPr sz="2000" cap="none" spc="100" baseline="0">
                <a:solidFill>
                  <a:schemeClr val="bg1"/>
                </a:solidFill>
                <a:latin typeface="Avenir Next LT Pro" panose="020B0504020202020204" pitchFamily="34" charset="0"/>
              </a:defRPr>
            </a:lvl1pPr>
          </a:lstStyle>
          <a:p>
            <a:pPr lvl="0"/>
            <a:r>
              <a:rPr lang="en-US" dirty="0"/>
              <a:t>Click to add subtitle</a:t>
            </a:r>
          </a:p>
        </p:txBody>
      </p:sp>
      <p:sp>
        <p:nvSpPr>
          <p:cNvPr id="15" name="Content Placeholder 14">
            <a:extLst>
              <a:ext uri="{FF2B5EF4-FFF2-40B4-BE49-F238E27FC236}">
                <a16:creationId xmlns:a16="http://schemas.microsoft.com/office/drawing/2014/main" id="{AF0062E6-1EBE-4CBF-B0D1-4737DBF54008}"/>
              </a:ext>
            </a:extLst>
          </p:cNvPr>
          <p:cNvSpPr>
            <a:spLocks noGrp="1"/>
          </p:cNvSpPr>
          <p:nvPr>
            <p:ph sz="quarter" idx="36"/>
          </p:nvPr>
        </p:nvSpPr>
        <p:spPr>
          <a:xfrm>
            <a:off x="906949" y="2925763"/>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0E683F27-7485-420D-A15D-93A48B8CFD27}"/>
              </a:ext>
            </a:extLst>
          </p:cNvPr>
          <p:cNvSpPr>
            <a:spLocks noGrp="1"/>
          </p:cNvSpPr>
          <p:nvPr>
            <p:ph sz="quarter" idx="37"/>
          </p:nvPr>
        </p:nvSpPr>
        <p:spPr>
          <a:xfrm>
            <a:off x="6261805" y="2874716"/>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2061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6C305-4C96-4875-9AEF-C88E3E62D330}"/>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2FFFF3E7-19BF-4E1B-86A9-BB3CBD8978FE}"/>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09CD6203-1BDD-481A-8B5A-0CE7676C81E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26458F71-90A6-4816-BD12-E5F24297EB50}"/>
              </a:ext>
            </a:extLst>
          </p:cNvPr>
          <p:cNvSpPr>
            <a:spLocks noGrp="1"/>
          </p:cNvSpPr>
          <p:nvPr>
            <p:ph type="ctrTitle" hasCustomPrompt="1"/>
          </p:nvPr>
        </p:nvSpPr>
        <p:spPr>
          <a:xfrm>
            <a:off x="832040" y="72486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
        <p:nvSpPr>
          <p:cNvPr id="15" name="Text Placeholder 14">
            <a:extLst>
              <a:ext uri="{FF2B5EF4-FFF2-40B4-BE49-F238E27FC236}">
                <a16:creationId xmlns:a16="http://schemas.microsoft.com/office/drawing/2014/main" id="{C65C6C0E-E988-4670-AC4F-46DF25AB1AA9}"/>
              </a:ext>
            </a:extLst>
          </p:cNvPr>
          <p:cNvSpPr>
            <a:spLocks noGrp="1"/>
          </p:cNvSpPr>
          <p:nvPr>
            <p:ph type="body" sz="quarter" idx="17" hasCustomPrompt="1"/>
          </p:nvPr>
        </p:nvSpPr>
        <p:spPr>
          <a:xfrm>
            <a:off x="171234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D08F3328-96B5-4F00-9D88-C2B1CFB100B9}"/>
              </a:ext>
            </a:extLst>
          </p:cNvPr>
          <p:cNvSpPr>
            <a:spLocks noGrp="1"/>
          </p:cNvSpPr>
          <p:nvPr>
            <p:ph type="body" sz="quarter" idx="18" hasCustomPrompt="1"/>
          </p:nvPr>
        </p:nvSpPr>
        <p:spPr>
          <a:xfrm>
            <a:off x="250176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AF2A90E7-217C-439F-A3C7-41589A223FBC}"/>
              </a:ext>
            </a:extLst>
          </p:cNvPr>
          <p:cNvSpPr>
            <a:spLocks noGrp="1"/>
          </p:cNvSpPr>
          <p:nvPr>
            <p:ph type="body" sz="quarter" idx="19" hasCustomPrompt="1"/>
          </p:nvPr>
        </p:nvSpPr>
        <p:spPr>
          <a:xfrm>
            <a:off x="3230365" y="3027930"/>
            <a:ext cx="615309"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8553117D-AEE8-4CDA-9B76-4465B03947A6}"/>
              </a:ext>
            </a:extLst>
          </p:cNvPr>
          <p:cNvSpPr>
            <a:spLocks noGrp="1"/>
          </p:cNvSpPr>
          <p:nvPr>
            <p:ph type="body" sz="quarter" idx="20" hasCustomPrompt="1"/>
          </p:nvPr>
        </p:nvSpPr>
        <p:spPr>
          <a:xfrm>
            <a:off x="408059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768892F-3B07-49B8-B76F-DA245223D26A}"/>
              </a:ext>
            </a:extLst>
          </p:cNvPr>
          <p:cNvSpPr>
            <a:spLocks noGrp="1"/>
          </p:cNvSpPr>
          <p:nvPr>
            <p:ph type="body" sz="quarter" idx="21" hasCustomPrompt="1"/>
          </p:nvPr>
        </p:nvSpPr>
        <p:spPr>
          <a:xfrm>
            <a:off x="4810807"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5C805EDD-6FC0-466B-B5E2-AA7150A85836}"/>
              </a:ext>
            </a:extLst>
          </p:cNvPr>
          <p:cNvSpPr>
            <a:spLocks noGrp="1"/>
          </p:cNvSpPr>
          <p:nvPr>
            <p:ph type="body" sz="quarter" idx="22" hasCustomPrompt="1"/>
          </p:nvPr>
        </p:nvSpPr>
        <p:spPr>
          <a:xfrm>
            <a:off x="565942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9D2E9DFD-B289-41E0-A706-0DF99250C3A8}"/>
              </a:ext>
            </a:extLst>
          </p:cNvPr>
          <p:cNvSpPr>
            <a:spLocks noGrp="1"/>
          </p:cNvSpPr>
          <p:nvPr>
            <p:ph type="body" sz="quarter" idx="23" hasCustomPrompt="1"/>
          </p:nvPr>
        </p:nvSpPr>
        <p:spPr>
          <a:xfrm>
            <a:off x="644883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29CFE769-E334-4852-98D4-D2686E7A177D}"/>
              </a:ext>
            </a:extLst>
          </p:cNvPr>
          <p:cNvSpPr>
            <a:spLocks noGrp="1"/>
          </p:cNvSpPr>
          <p:nvPr>
            <p:ph type="body" sz="quarter" idx="24" hasCustomPrompt="1"/>
          </p:nvPr>
        </p:nvSpPr>
        <p:spPr>
          <a:xfrm>
            <a:off x="7177978"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656E6239-48C4-41A4-9AA4-44A85F3A09DD}"/>
              </a:ext>
            </a:extLst>
          </p:cNvPr>
          <p:cNvSpPr>
            <a:spLocks noGrp="1"/>
          </p:cNvSpPr>
          <p:nvPr>
            <p:ph type="body" sz="quarter" idx="25" hasCustomPrompt="1"/>
          </p:nvPr>
        </p:nvSpPr>
        <p:spPr>
          <a:xfrm>
            <a:off x="802766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677AF2E7-6E1A-4486-9E9C-831E8AA4E31C}"/>
              </a:ext>
            </a:extLst>
          </p:cNvPr>
          <p:cNvSpPr>
            <a:spLocks noGrp="1"/>
          </p:cNvSpPr>
          <p:nvPr>
            <p:ph type="body" sz="quarter" idx="26" hasCustomPrompt="1"/>
          </p:nvPr>
        </p:nvSpPr>
        <p:spPr>
          <a:xfrm>
            <a:off x="881708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54CB8F8F-95F4-4C90-B6B0-E05E3FD39060}"/>
              </a:ext>
            </a:extLst>
          </p:cNvPr>
          <p:cNvSpPr>
            <a:spLocks noGrp="1"/>
          </p:cNvSpPr>
          <p:nvPr>
            <p:ph type="body" sz="quarter" idx="27" hasCustomPrompt="1"/>
          </p:nvPr>
        </p:nvSpPr>
        <p:spPr>
          <a:xfrm>
            <a:off x="9546420"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D4D4CBEB-ED3F-458B-89D4-BF7B87EEA701}"/>
              </a:ext>
            </a:extLst>
          </p:cNvPr>
          <p:cNvSpPr>
            <a:spLocks noGrp="1"/>
          </p:cNvSpPr>
          <p:nvPr>
            <p:ph type="body" sz="quarter" idx="28" hasCustomPrompt="1"/>
          </p:nvPr>
        </p:nvSpPr>
        <p:spPr>
          <a:xfrm>
            <a:off x="10395907"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7D178BD8-37BB-4369-9089-458E4AFC029B}"/>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EB35E26F-6E4D-49E5-8B52-C3DFC5DAED94}"/>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57091E21-E4FD-4EFC-A957-BC31C0E5E066}"/>
              </a:ext>
            </a:extLst>
          </p:cNvPr>
          <p:cNvSpPr>
            <a:spLocks noGrp="1"/>
          </p:cNvSpPr>
          <p:nvPr>
            <p:ph type="body" sz="quarter" idx="31" hasCustomPrompt="1"/>
          </p:nvPr>
        </p:nvSpPr>
        <p:spPr>
          <a:xfrm>
            <a:off x="3230365" y="4871997"/>
            <a:ext cx="615309"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93BD433F-C233-4D3A-A836-157F6D8E7877}"/>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A047DD8B-C64B-4EEF-A394-1EF5D78C9199}"/>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9F7A3216-3089-45BC-B307-8D5B15FE5D06}"/>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C4C055EF-54DF-4BA1-A25C-B1010981E7CB}"/>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46C13F5D-6794-400F-906D-2D40EEEC343B}"/>
              </a:ext>
            </a:extLst>
          </p:cNvPr>
          <p:cNvSpPr>
            <a:spLocks noGrp="1"/>
          </p:cNvSpPr>
          <p:nvPr>
            <p:ph type="body" sz="quarter" idx="36" hasCustomPrompt="1"/>
          </p:nvPr>
        </p:nvSpPr>
        <p:spPr>
          <a:xfrm>
            <a:off x="7177978"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45714E98-02E2-48DF-9367-87F55E4FB6A8}"/>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C13007C-3478-4694-B3D7-8AE2F4C80DEF}"/>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0F8E2313-703C-4CF3-9F33-F2FA123ED3BE}"/>
              </a:ext>
            </a:extLst>
          </p:cNvPr>
          <p:cNvSpPr>
            <a:spLocks noGrp="1"/>
          </p:cNvSpPr>
          <p:nvPr>
            <p:ph type="body" sz="quarter" idx="39" hasCustomPrompt="1"/>
          </p:nvPr>
        </p:nvSpPr>
        <p:spPr>
          <a:xfrm>
            <a:off x="9546420"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11BB185B-EE3A-4221-9885-0A23F6BB9B43}"/>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ABA1EBA0-06C6-4473-9072-0B46D901EEE4}"/>
              </a:ext>
            </a:extLst>
          </p:cNvPr>
          <p:cNvSpPr>
            <a:spLocks noGrp="1"/>
          </p:cNvSpPr>
          <p:nvPr>
            <p:ph type="body" sz="quarter" idx="41" hasCustomPrompt="1"/>
          </p:nvPr>
        </p:nvSpPr>
        <p:spPr>
          <a:xfrm>
            <a:off x="696804" y="2618463"/>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2" name="Text Placeholder 14">
            <a:extLst>
              <a:ext uri="{FF2B5EF4-FFF2-40B4-BE49-F238E27FC236}">
                <a16:creationId xmlns:a16="http://schemas.microsoft.com/office/drawing/2014/main" id="{E3E7422E-C8DE-4304-BC2C-D7A9200338B2}"/>
              </a:ext>
            </a:extLst>
          </p:cNvPr>
          <p:cNvSpPr>
            <a:spLocks noGrp="1"/>
          </p:cNvSpPr>
          <p:nvPr>
            <p:ph type="body" sz="quarter" idx="42" hasCustomPrompt="1"/>
          </p:nvPr>
        </p:nvSpPr>
        <p:spPr>
          <a:xfrm>
            <a:off x="696804" y="4449901"/>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E5B67A4A-03EA-4C59-B052-C3AC86249195}"/>
              </a:ext>
            </a:extLst>
          </p:cNvPr>
          <p:cNvSpPr>
            <a:spLocks noGrp="1"/>
          </p:cNvSpPr>
          <p:nvPr>
            <p:ph type="body" sz="quarter" idx="43" hasCustomPrompt="1"/>
          </p:nvPr>
        </p:nvSpPr>
        <p:spPr>
          <a:xfrm>
            <a:off x="202936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386D9727-6EAF-44BD-B5BB-FF9FB2E38F27}"/>
              </a:ext>
            </a:extLst>
          </p:cNvPr>
          <p:cNvSpPr>
            <a:spLocks noGrp="1"/>
          </p:cNvSpPr>
          <p:nvPr>
            <p:ph type="body" sz="quarter" idx="44" hasCustomPrompt="1"/>
          </p:nvPr>
        </p:nvSpPr>
        <p:spPr>
          <a:xfrm>
            <a:off x="4397612"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8ED3541C-CC4E-4C36-9758-9D66DDE2BA3D}"/>
              </a:ext>
            </a:extLst>
          </p:cNvPr>
          <p:cNvSpPr>
            <a:spLocks noGrp="1"/>
          </p:cNvSpPr>
          <p:nvPr>
            <p:ph type="body" sz="quarter" idx="45" hasCustomPrompt="1"/>
          </p:nvPr>
        </p:nvSpPr>
        <p:spPr>
          <a:xfrm>
            <a:off x="834468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5C4B9123-0034-44EB-AE51-BE0E95C36F9D}"/>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F6EBC080-B92D-4FC1-91BB-CBB73125903E}"/>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3">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45A0B38A-6949-43DC-8059-9B50415B16B7}"/>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Tree>
    <p:extLst>
      <p:ext uri="{BB962C8B-B14F-4D97-AF65-F5344CB8AC3E}">
        <p14:creationId xmlns:p14="http://schemas.microsoft.com/office/powerpoint/2010/main" val="3388538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16878F0-817D-4F26-8B43-746016119A3F}"/>
              </a:ext>
            </a:extLst>
          </p:cNvPr>
          <p:cNvSpPr>
            <a:spLocks noGrp="1"/>
          </p:cNvSpPr>
          <p:nvPr>
            <p:ph type="pic" sz="quarter" idx="13" hasCustomPrompt="1"/>
          </p:nvPr>
        </p:nvSpPr>
        <p:spPr>
          <a:xfrm>
            <a:off x="-1" y="0"/>
            <a:ext cx="4661647"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3" name="Date Placeholder 2">
            <a:extLst>
              <a:ext uri="{FF2B5EF4-FFF2-40B4-BE49-F238E27FC236}">
                <a16:creationId xmlns:a16="http://schemas.microsoft.com/office/drawing/2014/main" id="{B0B4271A-ED63-46FF-9282-ECA9140CB04C}"/>
              </a:ext>
            </a:extLst>
          </p:cNvPr>
          <p:cNvSpPr>
            <a:spLocks noGrp="1"/>
          </p:cNvSpPr>
          <p:nvPr>
            <p:ph type="dt" sz="half" idx="10"/>
          </p:nvPr>
        </p:nvSpPr>
        <p:spPr/>
        <p:txBody>
          <a:bodyPr/>
          <a:lstStyle>
            <a:lvl1pPr>
              <a:defRPr>
                <a:solidFill>
                  <a:schemeClr val="bg1">
                    <a:lumMod val="95000"/>
                  </a:schemeClr>
                </a:solidFill>
              </a:defRPr>
            </a:lvl1pPr>
          </a:lstStyle>
          <a:p>
            <a:r>
              <a:rPr lang="en-US" dirty="0"/>
              <a:t>8/03/20XX</a:t>
            </a:r>
          </a:p>
        </p:txBody>
      </p:sp>
      <p:sp>
        <p:nvSpPr>
          <p:cNvPr id="4" name="Footer Placeholder 3">
            <a:extLst>
              <a:ext uri="{FF2B5EF4-FFF2-40B4-BE49-F238E27FC236}">
                <a16:creationId xmlns:a16="http://schemas.microsoft.com/office/drawing/2014/main" id="{53F05D42-821E-4E1A-ACD8-5D4B39CFC481}"/>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E2A47555-EEE6-41B1-9AA5-E70CA2B604D2}"/>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88D863BC-52D6-4182-94E2-EA35621A8A6D}"/>
              </a:ext>
            </a:extLst>
          </p:cNvPr>
          <p:cNvSpPr>
            <a:spLocks noGrp="1"/>
          </p:cNvSpPr>
          <p:nvPr>
            <p:ph type="ctrTitle" hasCustomPrompt="1"/>
          </p:nvPr>
        </p:nvSpPr>
        <p:spPr>
          <a:xfrm>
            <a:off x="5360889" y="729426"/>
            <a:ext cx="5903262" cy="635397"/>
          </a:xfrm>
          <a:prstGeom prst="rect">
            <a:avLst/>
          </a:prstGeom>
        </p:spPr>
        <p:txBody>
          <a:bodyPr anchor="ctr"/>
          <a:lstStyle>
            <a:lvl1pPr algn="l">
              <a:defRPr sz="2200" cap="all" spc="200" baseline="0">
                <a:solidFill>
                  <a:schemeClr val="bg1">
                    <a:lumMod val="95000"/>
                  </a:schemeClr>
                </a:solidFill>
                <a:latin typeface="+mj-lt"/>
              </a:defRPr>
            </a:lvl1pPr>
          </a:lstStyle>
          <a:p>
            <a:r>
              <a:rPr lang="en-US" dirty="0"/>
              <a:t>Click to add title</a:t>
            </a:r>
          </a:p>
        </p:txBody>
      </p:sp>
      <p:sp>
        <p:nvSpPr>
          <p:cNvPr id="7" name="Content Placeholder 6">
            <a:extLst>
              <a:ext uri="{FF2B5EF4-FFF2-40B4-BE49-F238E27FC236}">
                <a16:creationId xmlns:a16="http://schemas.microsoft.com/office/drawing/2014/main" id="{4F792BF5-C216-472F-93C8-9E12D88E6BB7}"/>
              </a:ext>
            </a:extLst>
          </p:cNvPr>
          <p:cNvSpPr>
            <a:spLocks noGrp="1"/>
          </p:cNvSpPr>
          <p:nvPr>
            <p:ph sz="quarter" idx="14"/>
          </p:nvPr>
        </p:nvSpPr>
        <p:spPr>
          <a:xfrm>
            <a:off x="5360988" y="1625600"/>
            <a:ext cx="5903912" cy="4429125"/>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150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et Our Team 4-Up">
    <p:bg>
      <p:bgPr>
        <a:solidFill>
          <a:schemeClr val="bg1">
            <a:lumMod val="50000"/>
          </a:schemeClr>
        </a:solidFill>
        <a:effectLst/>
      </p:bgPr>
    </p:bg>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71C49FEB-B8EF-4D85-AF1E-FF1A08DED40F}"/>
              </a:ext>
            </a:extLst>
          </p:cNvPr>
          <p:cNvSpPr>
            <a:spLocks noGrp="1"/>
          </p:cNvSpPr>
          <p:nvPr>
            <p:ph type="body" sz="quarter" idx="29" hasCustomPrompt="1"/>
          </p:nvPr>
        </p:nvSpPr>
        <p:spPr>
          <a:xfrm>
            <a:off x="1" y="1"/>
            <a:ext cx="12192000" cy="2514600"/>
          </a:xfrm>
          <a:prstGeom prst="rect">
            <a:avLst/>
          </a:prstGeom>
        </p:spPr>
        <p:txBody>
          <a:bodyPr/>
          <a:lstStyle>
            <a:lvl1pPr marL="0" indent="0" algn="r">
              <a:lnSpc>
                <a:spcPct val="35000"/>
              </a:lnSpc>
              <a:spcBef>
                <a:spcPts val="0"/>
              </a:spcBef>
              <a:buNone/>
              <a:defRPr sz="50000" baseline="0">
                <a:solidFill>
                  <a:schemeClr val="bg1">
                    <a:alpha val="5000"/>
                  </a:schemeClr>
                </a:solidFill>
                <a:latin typeface="Kunstler Script" panose="030304020206070D0D06" pitchFamily="66" charset="0"/>
              </a:defRPr>
            </a:lvl1pPr>
          </a:lstStyle>
          <a:p>
            <a:r>
              <a:rPr lang="en-US" dirty="0"/>
              <a:t>Team</a:t>
            </a:r>
          </a:p>
        </p:txBody>
      </p:sp>
      <p:sp>
        <p:nvSpPr>
          <p:cNvPr id="3" name="Date Placeholder 2">
            <a:extLst>
              <a:ext uri="{FF2B5EF4-FFF2-40B4-BE49-F238E27FC236}">
                <a16:creationId xmlns:a16="http://schemas.microsoft.com/office/drawing/2014/main" id="{2751E4D1-453A-486C-AC10-C420246031B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0BD6862B-8836-4F15-B05B-24B5EFFD7650}"/>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E7F95F47-BBF4-4271-B6F5-E9C3507ADD5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B06E153E-70D2-4FA6-AE08-1FF540897371}"/>
              </a:ext>
            </a:extLst>
          </p:cNvPr>
          <p:cNvSpPr>
            <a:spLocks noGrp="1"/>
          </p:cNvSpPr>
          <p:nvPr>
            <p:ph type="ctrTitle" hasCustomPrompt="1"/>
          </p:nvPr>
        </p:nvSpPr>
        <p:spPr>
          <a:xfrm>
            <a:off x="2933903" y="1655011"/>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9" name="Picture Placeholder 9">
            <a:extLst>
              <a:ext uri="{FF2B5EF4-FFF2-40B4-BE49-F238E27FC236}">
                <a16:creationId xmlns:a16="http://schemas.microsoft.com/office/drawing/2014/main" id="{DC04EBE4-2F20-469F-8A53-9BEC2E378220}"/>
              </a:ext>
            </a:extLst>
          </p:cNvPr>
          <p:cNvSpPr>
            <a:spLocks noGrp="1"/>
          </p:cNvSpPr>
          <p:nvPr>
            <p:ph type="pic" sz="quarter" idx="14" hasCustomPrompt="1"/>
          </p:nvPr>
        </p:nvSpPr>
        <p:spPr>
          <a:xfrm>
            <a:off x="1644345"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0" name="Text Placeholder 10">
            <a:extLst>
              <a:ext uri="{FF2B5EF4-FFF2-40B4-BE49-F238E27FC236}">
                <a16:creationId xmlns:a16="http://schemas.microsoft.com/office/drawing/2014/main" id="{B4BA6AEB-B1AF-4446-A7B4-97B679BC9309}"/>
              </a:ext>
            </a:extLst>
          </p:cNvPr>
          <p:cNvSpPr>
            <a:spLocks noGrp="1"/>
          </p:cNvSpPr>
          <p:nvPr>
            <p:ph type="body" sz="quarter" idx="18" hasCustomPrompt="1"/>
          </p:nvPr>
        </p:nvSpPr>
        <p:spPr>
          <a:xfrm>
            <a:off x="1204655" y="4463647"/>
            <a:ext cx="2330873"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1" name="Text Placeholder 10">
            <a:extLst>
              <a:ext uri="{FF2B5EF4-FFF2-40B4-BE49-F238E27FC236}">
                <a16:creationId xmlns:a16="http://schemas.microsoft.com/office/drawing/2014/main" id="{A3462D3F-0728-4C38-B170-389153ED5A5F}"/>
              </a:ext>
            </a:extLst>
          </p:cNvPr>
          <p:cNvSpPr>
            <a:spLocks noGrp="1"/>
          </p:cNvSpPr>
          <p:nvPr>
            <p:ph type="body" sz="quarter" idx="19" hasCustomPrompt="1"/>
          </p:nvPr>
        </p:nvSpPr>
        <p:spPr>
          <a:xfrm>
            <a:off x="1204655" y="4779469"/>
            <a:ext cx="2330873"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2" name="Picture Placeholder 9">
            <a:extLst>
              <a:ext uri="{FF2B5EF4-FFF2-40B4-BE49-F238E27FC236}">
                <a16:creationId xmlns:a16="http://schemas.microsoft.com/office/drawing/2014/main" id="{3E3EC61F-D3A5-4658-8BA3-A91338AF2FAF}"/>
              </a:ext>
            </a:extLst>
          </p:cNvPr>
          <p:cNvSpPr>
            <a:spLocks noGrp="1"/>
          </p:cNvSpPr>
          <p:nvPr>
            <p:ph type="pic" sz="quarter" idx="20" hasCustomPrompt="1"/>
          </p:nvPr>
        </p:nvSpPr>
        <p:spPr>
          <a:xfrm>
            <a:off x="4133091"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3" name="Picture Placeholder 9">
            <a:extLst>
              <a:ext uri="{FF2B5EF4-FFF2-40B4-BE49-F238E27FC236}">
                <a16:creationId xmlns:a16="http://schemas.microsoft.com/office/drawing/2014/main" id="{CDB9F756-6446-412A-9650-AAB15FCA3623}"/>
              </a:ext>
            </a:extLst>
          </p:cNvPr>
          <p:cNvSpPr>
            <a:spLocks noGrp="1"/>
          </p:cNvSpPr>
          <p:nvPr>
            <p:ph type="pic" sz="quarter" idx="21" hasCustomPrompt="1"/>
          </p:nvPr>
        </p:nvSpPr>
        <p:spPr>
          <a:xfrm>
            <a:off x="6621836"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4" name="Picture Placeholder 9">
            <a:extLst>
              <a:ext uri="{FF2B5EF4-FFF2-40B4-BE49-F238E27FC236}">
                <a16:creationId xmlns:a16="http://schemas.microsoft.com/office/drawing/2014/main" id="{382166CD-0B9A-4F3F-9C64-C140FABE85C7}"/>
              </a:ext>
            </a:extLst>
          </p:cNvPr>
          <p:cNvSpPr>
            <a:spLocks noGrp="1"/>
          </p:cNvSpPr>
          <p:nvPr>
            <p:ph type="pic" sz="quarter" idx="22" hasCustomPrompt="1"/>
          </p:nvPr>
        </p:nvSpPr>
        <p:spPr>
          <a:xfrm>
            <a:off x="9110582"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5" name="Text Placeholder 10">
            <a:extLst>
              <a:ext uri="{FF2B5EF4-FFF2-40B4-BE49-F238E27FC236}">
                <a16:creationId xmlns:a16="http://schemas.microsoft.com/office/drawing/2014/main" id="{40DF12CD-BCB4-467F-B7E3-499EC97EFEB6}"/>
              </a:ext>
            </a:extLst>
          </p:cNvPr>
          <p:cNvSpPr>
            <a:spLocks noGrp="1"/>
          </p:cNvSpPr>
          <p:nvPr>
            <p:ph type="body" sz="quarter" idx="23" hasCustomPrompt="1"/>
          </p:nvPr>
        </p:nvSpPr>
        <p:spPr>
          <a:xfrm>
            <a:off x="3693400" y="4463647"/>
            <a:ext cx="2330874"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6" name="Text Placeholder 10">
            <a:extLst>
              <a:ext uri="{FF2B5EF4-FFF2-40B4-BE49-F238E27FC236}">
                <a16:creationId xmlns:a16="http://schemas.microsoft.com/office/drawing/2014/main" id="{5A467C8A-05E4-4C98-85BA-9199B1C1E1D8}"/>
              </a:ext>
            </a:extLst>
          </p:cNvPr>
          <p:cNvSpPr>
            <a:spLocks noGrp="1"/>
          </p:cNvSpPr>
          <p:nvPr>
            <p:ph type="body" sz="quarter" idx="24" hasCustomPrompt="1"/>
          </p:nvPr>
        </p:nvSpPr>
        <p:spPr>
          <a:xfrm>
            <a:off x="3693400" y="4779469"/>
            <a:ext cx="2330874"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7" name="Text Placeholder 10">
            <a:extLst>
              <a:ext uri="{FF2B5EF4-FFF2-40B4-BE49-F238E27FC236}">
                <a16:creationId xmlns:a16="http://schemas.microsoft.com/office/drawing/2014/main" id="{9058072E-F9B0-4371-960E-E67B496E3020}"/>
              </a:ext>
            </a:extLst>
          </p:cNvPr>
          <p:cNvSpPr>
            <a:spLocks noGrp="1"/>
          </p:cNvSpPr>
          <p:nvPr>
            <p:ph type="body" sz="quarter" idx="25" hasCustomPrompt="1"/>
          </p:nvPr>
        </p:nvSpPr>
        <p:spPr>
          <a:xfrm>
            <a:off x="6182145"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8" name="Text Placeholder 10">
            <a:extLst>
              <a:ext uri="{FF2B5EF4-FFF2-40B4-BE49-F238E27FC236}">
                <a16:creationId xmlns:a16="http://schemas.microsoft.com/office/drawing/2014/main" id="{0A657816-CBF3-4FE7-86AD-21BF42DD1528}"/>
              </a:ext>
            </a:extLst>
          </p:cNvPr>
          <p:cNvSpPr>
            <a:spLocks noGrp="1"/>
          </p:cNvSpPr>
          <p:nvPr>
            <p:ph type="body" sz="quarter" idx="26" hasCustomPrompt="1"/>
          </p:nvPr>
        </p:nvSpPr>
        <p:spPr>
          <a:xfrm>
            <a:off x="6182145"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9" name="Text Placeholder 10">
            <a:extLst>
              <a:ext uri="{FF2B5EF4-FFF2-40B4-BE49-F238E27FC236}">
                <a16:creationId xmlns:a16="http://schemas.microsoft.com/office/drawing/2014/main" id="{886C1499-EEAF-4BF5-99C2-BE435BED3F5B}"/>
              </a:ext>
            </a:extLst>
          </p:cNvPr>
          <p:cNvSpPr>
            <a:spLocks noGrp="1"/>
          </p:cNvSpPr>
          <p:nvPr>
            <p:ph type="body" sz="quarter" idx="27" hasCustomPrompt="1"/>
          </p:nvPr>
        </p:nvSpPr>
        <p:spPr>
          <a:xfrm>
            <a:off x="8670891"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58984A54-7368-4F62-B02D-6A062366006A}"/>
              </a:ext>
            </a:extLst>
          </p:cNvPr>
          <p:cNvSpPr>
            <a:spLocks noGrp="1"/>
          </p:cNvSpPr>
          <p:nvPr>
            <p:ph type="body" sz="quarter" idx="28" hasCustomPrompt="1"/>
          </p:nvPr>
        </p:nvSpPr>
        <p:spPr>
          <a:xfrm>
            <a:off x="8670891"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Tree>
    <p:extLst>
      <p:ext uri="{BB962C8B-B14F-4D97-AF65-F5344CB8AC3E}">
        <p14:creationId xmlns:p14="http://schemas.microsoft.com/office/powerpoint/2010/main" val="4264205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et Our Team 8-Up">
    <p:bg>
      <p:bgPr>
        <a:solidFill>
          <a:schemeClr val="bg1">
            <a:lumMod val="5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6F087D-92DE-4035-8192-586AF5C8FE1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7A9928F3-1B10-463F-9157-B6A079A7903E}"/>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746BA99F-4B60-460A-B00E-4D0B0DDD5C5E}"/>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Picture Placeholder 9">
            <a:extLst>
              <a:ext uri="{FF2B5EF4-FFF2-40B4-BE49-F238E27FC236}">
                <a16:creationId xmlns:a16="http://schemas.microsoft.com/office/drawing/2014/main" id="{5A869ECF-2DFC-48EE-97D9-84DCD25E5473}"/>
              </a:ext>
            </a:extLst>
          </p:cNvPr>
          <p:cNvSpPr>
            <a:spLocks noGrp="1"/>
          </p:cNvSpPr>
          <p:nvPr>
            <p:ph type="pic" sz="quarter" idx="16" hasCustomPrompt="1"/>
          </p:nvPr>
        </p:nvSpPr>
        <p:spPr>
          <a:xfrm>
            <a:off x="1979488"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 name="Text Placeholder 14">
            <a:extLst>
              <a:ext uri="{FF2B5EF4-FFF2-40B4-BE49-F238E27FC236}">
                <a16:creationId xmlns:a16="http://schemas.microsoft.com/office/drawing/2014/main" id="{156C8A56-CD27-4C90-94A0-6C6EE02744F4}"/>
              </a:ext>
            </a:extLst>
          </p:cNvPr>
          <p:cNvSpPr>
            <a:spLocks noGrp="1"/>
          </p:cNvSpPr>
          <p:nvPr>
            <p:ph type="body" sz="quarter" idx="20" hasCustomPrompt="1"/>
          </p:nvPr>
        </p:nvSpPr>
        <p:spPr>
          <a:xfrm>
            <a:off x="1485529" y="3495484"/>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1" name="Text Placeholder 14">
            <a:extLst>
              <a:ext uri="{FF2B5EF4-FFF2-40B4-BE49-F238E27FC236}">
                <a16:creationId xmlns:a16="http://schemas.microsoft.com/office/drawing/2014/main" id="{22104C50-BDDE-4917-8F64-30BB543A7349}"/>
              </a:ext>
            </a:extLst>
          </p:cNvPr>
          <p:cNvSpPr>
            <a:spLocks noGrp="1"/>
          </p:cNvSpPr>
          <p:nvPr>
            <p:ph type="body" sz="quarter" idx="21" hasCustomPrompt="1"/>
          </p:nvPr>
        </p:nvSpPr>
        <p:spPr>
          <a:xfrm>
            <a:off x="3859819"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2" name="Text Placeholder 14">
            <a:extLst>
              <a:ext uri="{FF2B5EF4-FFF2-40B4-BE49-F238E27FC236}">
                <a16:creationId xmlns:a16="http://schemas.microsoft.com/office/drawing/2014/main" id="{16490CE7-7241-4A9F-9A19-0D1533BA52E5}"/>
              </a:ext>
            </a:extLst>
          </p:cNvPr>
          <p:cNvSpPr>
            <a:spLocks noGrp="1"/>
          </p:cNvSpPr>
          <p:nvPr>
            <p:ph type="body" sz="quarter" idx="22" hasCustomPrompt="1"/>
          </p:nvPr>
        </p:nvSpPr>
        <p:spPr>
          <a:xfrm>
            <a:off x="3859818" y="3495484"/>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3" name="Text Placeholder 14">
            <a:extLst>
              <a:ext uri="{FF2B5EF4-FFF2-40B4-BE49-F238E27FC236}">
                <a16:creationId xmlns:a16="http://schemas.microsoft.com/office/drawing/2014/main" id="{02C7036D-56D2-4D6E-8F25-344484C61A1F}"/>
              </a:ext>
            </a:extLst>
          </p:cNvPr>
          <p:cNvSpPr>
            <a:spLocks noGrp="1"/>
          </p:cNvSpPr>
          <p:nvPr>
            <p:ph type="body" sz="quarter" idx="23" hasCustomPrompt="1"/>
          </p:nvPr>
        </p:nvSpPr>
        <p:spPr>
          <a:xfrm>
            <a:off x="6234108" y="3269684"/>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4" name="Text Placeholder 14">
            <a:extLst>
              <a:ext uri="{FF2B5EF4-FFF2-40B4-BE49-F238E27FC236}">
                <a16:creationId xmlns:a16="http://schemas.microsoft.com/office/drawing/2014/main" id="{420E5CE0-16E9-48C3-AEAE-C29C2448D78B}"/>
              </a:ext>
            </a:extLst>
          </p:cNvPr>
          <p:cNvSpPr>
            <a:spLocks noGrp="1"/>
          </p:cNvSpPr>
          <p:nvPr>
            <p:ph type="body" sz="quarter" idx="24" hasCustomPrompt="1"/>
          </p:nvPr>
        </p:nvSpPr>
        <p:spPr>
          <a:xfrm>
            <a:off x="6234107"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5" name="Text Placeholder 14">
            <a:extLst>
              <a:ext uri="{FF2B5EF4-FFF2-40B4-BE49-F238E27FC236}">
                <a16:creationId xmlns:a16="http://schemas.microsoft.com/office/drawing/2014/main" id="{532463BC-AC80-43A6-8BB3-50F5A28E80BC}"/>
              </a:ext>
            </a:extLst>
          </p:cNvPr>
          <p:cNvSpPr>
            <a:spLocks noGrp="1"/>
          </p:cNvSpPr>
          <p:nvPr>
            <p:ph type="body" sz="quarter" idx="25" hasCustomPrompt="1"/>
          </p:nvPr>
        </p:nvSpPr>
        <p:spPr>
          <a:xfrm>
            <a:off x="8608394"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6" name="Text Placeholder 14">
            <a:extLst>
              <a:ext uri="{FF2B5EF4-FFF2-40B4-BE49-F238E27FC236}">
                <a16:creationId xmlns:a16="http://schemas.microsoft.com/office/drawing/2014/main" id="{4CF5287C-0936-4244-B1EE-226996FEC9A0}"/>
              </a:ext>
            </a:extLst>
          </p:cNvPr>
          <p:cNvSpPr>
            <a:spLocks noGrp="1"/>
          </p:cNvSpPr>
          <p:nvPr>
            <p:ph type="body" sz="quarter" idx="26" hasCustomPrompt="1"/>
          </p:nvPr>
        </p:nvSpPr>
        <p:spPr>
          <a:xfrm>
            <a:off x="8608391"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38" name="Text Placeholder 14">
            <a:extLst>
              <a:ext uri="{FF2B5EF4-FFF2-40B4-BE49-F238E27FC236}">
                <a16:creationId xmlns:a16="http://schemas.microsoft.com/office/drawing/2014/main" id="{80E59778-6A5E-4CAE-8EB2-BBEBB43F6D4B}"/>
              </a:ext>
            </a:extLst>
          </p:cNvPr>
          <p:cNvSpPr>
            <a:spLocks noGrp="1"/>
          </p:cNvSpPr>
          <p:nvPr>
            <p:ph type="body" sz="quarter" idx="46" hasCustomPrompt="1"/>
          </p:nvPr>
        </p:nvSpPr>
        <p:spPr>
          <a:xfrm>
            <a:off x="1485530"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7" name="Text Placeholder 14">
            <a:extLst>
              <a:ext uri="{FF2B5EF4-FFF2-40B4-BE49-F238E27FC236}">
                <a16:creationId xmlns:a16="http://schemas.microsoft.com/office/drawing/2014/main" id="{393D72E6-E684-4731-B139-4BA8111999D9}"/>
              </a:ext>
            </a:extLst>
          </p:cNvPr>
          <p:cNvSpPr>
            <a:spLocks noGrp="1"/>
          </p:cNvSpPr>
          <p:nvPr>
            <p:ph type="body" sz="quarter" idx="48" hasCustomPrompt="1"/>
          </p:nvPr>
        </p:nvSpPr>
        <p:spPr>
          <a:xfrm>
            <a:off x="1485442" y="5546241"/>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48" name="Text Placeholder 14">
            <a:extLst>
              <a:ext uri="{FF2B5EF4-FFF2-40B4-BE49-F238E27FC236}">
                <a16:creationId xmlns:a16="http://schemas.microsoft.com/office/drawing/2014/main" id="{17AF8A36-96BD-4383-BD10-0AF6C3CAA215}"/>
              </a:ext>
            </a:extLst>
          </p:cNvPr>
          <p:cNvSpPr>
            <a:spLocks noGrp="1"/>
          </p:cNvSpPr>
          <p:nvPr>
            <p:ph type="body" sz="quarter" idx="49" hasCustomPrompt="1"/>
          </p:nvPr>
        </p:nvSpPr>
        <p:spPr>
          <a:xfrm>
            <a:off x="3859819"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9" name="Text Placeholder 14">
            <a:extLst>
              <a:ext uri="{FF2B5EF4-FFF2-40B4-BE49-F238E27FC236}">
                <a16:creationId xmlns:a16="http://schemas.microsoft.com/office/drawing/2014/main" id="{F26B5D3A-6C13-4204-9756-1BCA5AE8D12C}"/>
              </a:ext>
            </a:extLst>
          </p:cNvPr>
          <p:cNvSpPr>
            <a:spLocks noGrp="1"/>
          </p:cNvSpPr>
          <p:nvPr>
            <p:ph type="body" sz="quarter" idx="50" hasCustomPrompt="1"/>
          </p:nvPr>
        </p:nvSpPr>
        <p:spPr>
          <a:xfrm>
            <a:off x="3859730" y="5546241"/>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0" name="Text Placeholder 14">
            <a:extLst>
              <a:ext uri="{FF2B5EF4-FFF2-40B4-BE49-F238E27FC236}">
                <a16:creationId xmlns:a16="http://schemas.microsoft.com/office/drawing/2014/main" id="{80D112F0-B8AB-4FA9-B732-BE08CD1234D5}"/>
              </a:ext>
            </a:extLst>
          </p:cNvPr>
          <p:cNvSpPr>
            <a:spLocks noGrp="1"/>
          </p:cNvSpPr>
          <p:nvPr>
            <p:ph type="body" sz="quarter" idx="51" hasCustomPrompt="1"/>
          </p:nvPr>
        </p:nvSpPr>
        <p:spPr>
          <a:xfrm>
            <a:off x="6234108" y="5320441"/>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1" name="Text Placeholder 14">
            <a:extLst>
              <a:ext uri="{FF2B5EF4-FFF2-40B4-BE49-F238E27FC236}">
                <a16:creationId xmlns:a16="http://schemas.microsoft.com/office/drawing/2014/main" id="{4784D9A7-36A5-4F3B-AA7B-CB5E2D655945}"/>
              </a:ext>
            </a:extLst>
          </p:cNvPr>
          <p:cNvSpPr>
            <a:spLocks noGrp="1"/>
          </p:cNvSpPr>
          <p:nvPr>
            <p:ph type="body" sz="quarter" idx="52" hasCustomPrompt="1"/>
          </p:nvPr>
        </p:nvSpPr>
        <p:spPr>
          <a:xfrm>
            <a:off x="6234063"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2" name="Text Placeholder 14">
            <a:extLst>
              <a:ext uri="{FF2B5EF4-FFF2-40B4-BE49-F238E27FC236}">
                <a16:creationId xmlns:a16="http://schemas.microsoft.com/office/drawing/2014/main" id="{D7A99E46-923F-4364-BF2F-FBB534A10648}"/>
              </a:ext>
            </a:extLst>
          </p:cNvPr>
          <p:cNvSpPr>
            <a:spLocks noGrp="1"/>
          </p:cNvSpPr>
          <p:nvPr>
            <p:ph type="body" sz="quarter" idx="53" hasCustomPrompt="1"/>
          </p:nvPr>
        </p:nvSpPr>
        <p:spPr>
          <a:xfrm>
            <a:off x="8608394"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3" name="Text Placeholder 14">
            <a:extLst>
              <a:ext uri="{FF2B5EF4-FFF2-40B4-BE49-F238E27FC236}">
                <a16:creationId xmlns:a16="http://schemas.microsoft.com/office/drawing/2014/main" id="{506EFF4D-3C39-4F6E-A14E-EFF1C741CCCB}"/>
              </a:ext>
            </a:extLst>
          </p:cNvPr>
          <p:cNvSpPr>
            <a:spLocks noGrp="1"/>
          </p:cNvSpPr>
          <p:nvPr>
            <p:ph type="body" sz="quarter" idx="54" hasCustomPrompt="1"/>
          </p:nvPr>
        </p:nvSpPr>
        <p:spPr>
          <a:xfrm>
            <a:off x="8608391"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7" name="Text Placeholder 14">
            <a:extLst>
              <a:ext uri="{FF2B5EF4-FFF2-40B4-BE49-F238E27FC236}">
                <a16:creationId xmlns:a16="http://schemas.microsoft.com/office/drawing/2014/main" id="{0C5A43DB-AE3F-48FC-B6D4-8879D4CDADB4}"/>
              </a:ext>
            </a:extLst>
          </p:cNvPr>
          <p:cNvSpPr>
            <a:spLocks noGrp="1"/>
          </p:cNvSpPr>
          <p:nvPr>
            <p:ph type="body" sz="quarter" idx="58" hasCustomPrompt="1"/>
          </p:nvPr>
        </p:nvSpPr>
        <p:spPr>
          <a:xfrm>
            <a:off x="1485530"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33" name="Picture Placeholder 9">
            <a:extLst>
              <a:ext uri="{FF2B5EF4-FFF2-40B4-BE49-F238E27FC236}">
                <a16:creationId xmlns:a16="http://schemas.microsoft.com/office/drawing/2014/main" id="{BF616705-4A53-4806-B16C-BA39A5A02D23}"/>
              </a:ext>
            </a:extLst>
          </p:cNvPr>
          <p:cNvSpPr>
            <a:spLocks noGrp="1"/>
          </p:cNvSpPr>
          <p:nvPr>
            <p:ph type="pic" sz="quarter" idx="59" hasCustomPrompt="1"/>
          </p:nvPr>
        </p:nvSpPr>
        <p:spPr>
          <a:xfrm>
            <a:off x="4353776"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9" name="Picture Placeholder 9">
            <a:extLst>
              <a:ext uri="{FF2B5EF4-FFF2-40B4-BE49-F238E27FC236}">
                <a16:creationId xmlns:a16="http://schemas.microsoft.com/office/drawing/2014/main" id="{12C5AB77-7FB0-4FE2-A742-FA3672277633}"/>
              </a:ext>
            </a:extLst>
          </p:cNvPr>
          <p:cNvSpPr>
            <a:spLocks noGrp="1"/>
          </p:cNvSpPr>
          <p:nvPr>
            <p:ph type="pic" sz="quarter" idx="60" hasCustomPrompt="1"/>
          </p:nvPr>
        </p:nvSpPr>
        <p:spPr>
          <a:xfrm>
            <a:off x="6728064"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0" name="Picture Placeholder 9">
            <a:extLst>
              <a:ext uri="{FF2B5EF4-FFF2-40B4-BE49-F238E27FC236}">
                <a16:creationId xmlns:a16="http://schemas.microsoft.com/office/drawing/2014/main" id="{8A37ED26-A40F-40E4-9FB0-0F305BCB23F4}"/>
              </a:ext>
            </a:extLst>
          </p:cNvPr>
          <p:cNvSpPr>
            <a:spLocks noGrp="1"/>
          </p:cNvSpPr>
          <p:nvPr>
            <p:ph type="pic" sz="quarter" idx="61" hasCustomPrompt="1"/>
          </p:nvPr>
        </p:nvSpPr>
        <p:spPr>
          <a:xfrm>
            <a:off x="9102352"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1" name="Picture Placeholder 9">
            <a:extLst>
              <a:ext uri="{FF2B5EF4-FFF2-40B4-BE49-F238E27FC236}">
                <a16:creationId xmlns:a16="http://schemas.microsoft.com/office/drawing/2014/main" id="{B6231166-8699-4C7F-8542-01C947970C37}"/>
              </a:ext>
            </a:extLst>
          </p:cNvPr>
          <p:cNvSpPr>
            <a:spLocks noGrp="1"/>
          </p:cNvSpPr>
          <p:nvPr>
            <p:ph type="pic" sz="quarter" idx="62" hasCustomPrompt="1"/>
          </p:nvPr>
        </p:nvSpPr>
        <p:spPr>
          <a:xfrm>
            <a:off x="1979488"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2" name="Picture Placeholder 9">
            <a:extLst>
              <a:ext uri="{FF2B5EF4-FFF2-40B4-BE49-F238E27FC236}">
                <a16:creationId xmlns:a16="http://schemas.microsoft.com/office/drawing/2014/main" id="{C8BBF1DC-9382-4EDC-8A43-26FBDBA89C72}"/>
              </a:ext>
            </a:extLst>
          </p:cNvPr>
          <p:cNvSpPr>
            <a:spLocks noGrp="1"/>
          </p:cNvSpPr>
          <p:nvPr>
            <p:ph type="pic" sz="quarter" idx="63" hasCustomPrompt="1"/>
          </p:nvPr>
        </p:nvSpPr>
        <p:spPr>
          <a:xfrm>
            <a:off x="4353776"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3" name="Picture Placeholder 9">
            <a:extLst>
              <a:ext uri="{FF2B5EF4-FFF2-40B4-BE49-F238E27FC236}">
                <a16:creationId xmlns:a16="http://schemas.microsoft.com/office/drawing/2014/main" id="{E1600B1D-A51F-4CD2-B131-483A6088B903}"/>
              </a:ext>
            </a:extLst>
          </p:cNvPr>
          <p:cNvSpPr>
            <a:spLocks noGrp="1"/>
          </p:cNvSpPr>
          <p:nvPr>
            <p:ph type="pic" sz="quarter" idx="64" hasCustomPrompt="1"/>
          </p:nvPr>
        </p:nvSpPr>
        <p:spPr>
          <a:xfrm>
            <a:off x="6728064"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4" name="Picture Placeholder 9">
            <a:extLst>
              <a:ext uri="{FF2B5EF4-FFF2-40B4-BE49-F238E27FC236}">
                <a16:creationId xmlns:a16="http://schemas.microsoft.com/office/drawing/2014/main" id="{C6C004ED-2B06-4144-9164-96A4CDC05395}"/>
              </a:ext>
            </a:extLst>
          </p:cNvPr>
          <p:cNvSpPr>
            <a:spLocks noGrp="1"/>
          </p:cNvSpPr>
          <p:nvPr>
            <p:ph type="pic" sz="quarter" idx="65" hasCustomPrompt="1"/>
          </p:nvPr>
        </p:nvSpPr>
        <p:spPr>
          <a:xfrm>
            <a:off x="9102352"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0" name="Title 1">
            <a:extLst>
              <a:ext uri="{FF2B5EF4-FFF2-40B4-BE49-F238E27FC236}">
                <a16:creationId xmlns:a16="http://schemas.microsoft.com/office/drawing/2014/main" id="{4002D7BD-981B-493B-A5A0-DA83B6593157}"/>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Tree>
    <p:extLst>
      <p:ext uri="{BB962C8B-B14F-4D97-AF65-F5344CB8AC3E}">
        <p14:creationId xmlns:p14="http://schemas.microsoft.com/office/powerpoint/2010/main" val="73903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D0E0-DA00-B0D8-9EA4-D1837C47DD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37012-6A14-FAC6-A626-F0D4B441FF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41E2AB-47FC-4B08-1715-21B62E9B1B7B}"/>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7FA5A917-8995-A441-08BA-E2491E18F6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D737B1-5E7B-A25B-C561-1CC36241570C}"/>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3635829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36A6C4-760E-4DFC-9166-0346E320E61C}"/>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2AA830E9-38B9-41B2-9047-8F9003630EF4}"/>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705897FB-ACEE-45BF-9704-D517B9B958B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F61A60D-EA13-4C4C-9816-85480A2E2A90}"/>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20" name="Text Placeholder 14">
            <a:extLst>
              <a:ext uri="{FF2B5EF4-FFF2-40B4-BE49-F238E27FC236}">
                <a16:creationId xmlns:a16="http://schemas.microsoft.com/office/drawing/2014/main" id="{1C424B8B-6301-4675-9015-050DF1DF9113}"/>
              </a:ext>
            </a:extLst>
          </p:cNvPr>
          <p:cNvSpPr>
            <a:spLocks noGrp="1"/>
          </p:cNvSpPr>
          <p:nvPr>
            <p:ph type="body" sz="quarter" idx="13" hasCustomPrompt="1"/>
          </p:nvPr>
        </p:nvSpPr>
        <p:spPr>
          <a:xfrm>
            <a:off x="900511"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44297A50-8392-4EB9-9BF6-451C4B9977BA}"/>
              </a:ext>
            </a:extLst>
          </p:cNvPr>
          <p:cNvSpPr>
            <a:spLocks noGrp="1"/>
          </p:cNvSpPr>
          <p:nvPr>
            <p:ph type="body" sz="quarter" idx="14" hasCustomPrompt="1"/>
          </p:nvPr>
        </p:nvSpPr>
        <p:spPr>
          <a:xfrm>
            <a:off x="900511"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1B3A901-BBC6-44D9-9C97-6CFD76C17CDF}"/>
              </a:ext>
            </a:extLst>
          </p:cNvPr>
          <p:cNvSpPr>
            <a:spLocks noGrp="1"/>
          </p:cNvSpPr>
          <p:nvPr>
            <p:ph type="body" sz="quarter" idx="15" hasCustomPrompt="1"/>
          </p:nvPr>
        </p:nvSpPr>
        <p:spPr>
          <a:xfrm>
            <a:off x="3584039"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C60306D6-8D77-403B-B3D3-93E771A63E25}"/>
              </a:ext>
            </a:extLst>
          </p:cNvPr>
          <p:cNvSpPr>
            <a:spLocks noGrp="1"/>
          </p:cNvSpPr>
          <p:nvPr>
            <p:ph type="body" sz="quarter" idx="16" hasCustomPrompt="1"/>
          </p:nvPr>
        </p:nvSpPr>
        <p:spPr>
          <a:xfrm>
            <a:off x="3584039"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156D61BA-EB24-4A41-8CAD-DF8D3ACF23F3}"/>
              </a:ext>
            </a:extLst>
          </p:cNvPr>
          <p:cNvSpPr>
            <a:spLocks noGrp="1"/>
          </p:cNvSpPr>
          <p:nvPr>
            <p:ph type="body" sz="quarter" idx="17" hasCustomPrompt="1"/>
          </p:nvPr>
        </p:nvSpPr>
        <p:spPr>
          <a:xfrm>
            <a:off x="6267567"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7D92CD70-81FF-405A-B419-FCACE6F2F97A}"/>
              </a:ext>
            </a:extLst>
          </p:cNvPr>
          <p:cNvSpPr>
            <a:spLocks noGrp="1"/>
          </p:cNvSpPr>
          <p:nvPr>
            <p:ph type="body" sz="quarter" idx="18" hasCustomPrompt="1"/>
          </p:nvPr>
        </p:nvSpPr>
        <p:spPr>
          <a:xfrm>
            <a:off x="6267567"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1F7A98D9-A50A-41D8-BD51-327D4B647F26}"/>
              </a:ext>
            </a:extLst>
          </p:cNvPr>
          <p:cNvSpPr>
            <a:spLocks noGrp="1"/>
          </p:cNvSpPr>
          <p:nvPr>
            <p:ph type="body" sz="quarter" idx="19" hasCustomPrompt="1"/>
          </p:nvPr>
        </p:nvSpPr>
        <p:spPr>
          <a:xfrm>
            <a:off x="8951094"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7" name="Text Placeholder 14">
            <a:extLst>
              <a:ext uri="{FF2B5EF4-FFF2-40B4-BE49-F238E27FC236}">
                <a16:creationId xmlns:a16="http://schemas.microsoft.com/office/drawing/2014/main" id="{CD4953C5-A270-4C37-B878-3D3E51E01A1B}"/>
              </a:ext>
            </a:extLst>
          </p:cNvPr>
          <p:cNvSpPr>
            <a:spLocks noGrp="1"/>
          </p:cNvSpPr>
          <p:nvPr>
            <p:ph type="body" sz="quarter" idx="20" hasCustomPrompt="1"/>
          </p:nvPr>
        </p:nvSpPr>
        <p:spPr>
          <a:xfrm>
            <a:off x="8951094"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0">
            <a:extLst>
              <a:ext uri="{FF2B5EF4-FFF2-40B4-BE49-F238E27FC236}">
                <a16:creationId xmlns:a16="http://schemas.microsoft.com/office/drawing/2014/main" id="{B419FAA5-674D-4D1B-B6F0-7F6B786D9D2C}"/>
              </a:ext>
            </a:extLst>
          </p:cNvPr>
          <p:cNvSpPr>
            <a:spLocks noGrp="1"/>
          </p:cNvSpPr>
          <p:nvPr>
            <p:ph type="body" sz="quarter" idx="21"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tx2"/>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4301E9A5-7F5A-49AF-A4F3-EA73CC55905B}"/>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44658DCD-8753-4536-A41F-2975ECE9D039}"/>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1" name="Text Placeholder 10">
            <a:extLst>
              <a:ext uri="{FF2B5EF4-FFF2-40B4-BE49-F238E27FC236}">
                <a16:creationId xmlns:a16="http://schemas.microsoft.com/office/drawing/2014/main" id="{2708ADA9-A84B-4176-A4A4-3BEEB2F71F93}"/>
              </a:ext>
            </a:extLst>
          </p:cNvPr>
          <p:cNvSpPr>
            <a:spLocks noGrp="1"/>
          </p:cNvSpPr>
          <p:nvPr>
            <p:ph type="body" sz="quarter" idx="22"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Tree>
    <p:extLst>
      <p:ext uri="{BB962C8B-B14F-4D97-AF65-F5344CB8AC3E}">
        <p14:creationId xmlns:p14="http://schemas.microsoft.com/office/powerpoint/2010/main" val="3992933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9FD50E8B-97D3-485C-9645-AACC303DDF33}"/>
              </a:ext>
            </a:extLst>
          </p:cNvPr>
          <p:cNvSpPr>
            <a:spLocks noGrp="1"/>
          </p:cNvSpPr>
          <p:nvPr>
            <p:ph type="pic" sz="quarter" idx="13" hasCustomPrompt="1"/>
          </p:nvPr>
        </p:nvSpPr>
        <p:spPr>
          <a:xfrm>
            <a:off x="-4281" y="-1"/>
            <a:ext cx="12196282" cy="291737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44211F90-6E18-443B-BDFF-5A72A7950276}"/>
              </a:ext>
            </a:extLst>
          </p:cNvPr>
          <p:cNvSpPr>
            <a:spLocks noGrp="1"/>
          </p:cNvSpPr>
          <p:nvPr>
            <p:ph type="body" sz="quarter" idx="19" hasCustomPrompt="1"/>
          </p:nvPr>
        </p:nvSpPr>
        <p:spPr>
          <a:xfrm>
            <a:off x="0" y="4006735"/>
            <a:ext cx="12192000" cy="2851264"/>
          </a:xfrm>
          <a:prstGeom prst="rect">
            <a:avLst/>
          </a:prstGeom>
        </p:spPr>
        <p:txBody>
          <a:bodyPr/>
          <a:lstStyle>
            <a:lvl1pPr marL="0" indent="0" algn="r">
              <a:lnSpc>
                <a:spcPct val="50000"/>
              </a:lnSpc>
              <a:spcBef>
                <a:spcPts val="0"/>
              </a:spcBef>
              <a:buNone/>
              <a:defRPr sz="50000" baseline="0">
                <a:solidFill>
                  <a:schemeClr val="bg1">
                    <a:alpha val="5000"/>
                  </a:schemeClr>
                </a:solidFill>
                <a:latin typeface="Kunstler Script" panose="030304020206070D0D06" pitchFamily="66" charset="0"/>
              </a:defRPr>
            </a:lvl1pPr>
          </a:lstStyle>
          <a:p>
            <a:r>
              <a:rPr lang="en-US" dirty="0"/>
              <a:t>Sum</a:t>
            </a:r>
          </a:p>
        </p:txBody>
      </p:sp>
      <p:sp>
        <p:nvSpPr>
          <p:cNvPr id="3" name="Date Placeholder 2">
            <a:extLst>
              <a:ext uri="{FF2B5EF4-FFF2-40B4-BE49-F238E27FC236}">
                <a16:creationId xmlns:a16="http://schemas.microsoft.com/office/drawing/2014/main" id="{50B2CC2F-A541-4A4B-985A-73901B9F107C}"/>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4" name="Footer Placeholder 3">
            <a:extLst>
              <a:ext uri="{FF2B5EF4-FFF2-40B4-BE49-F238E27FC236}">
                <a16:creationId xmlns:a16="http://schemas.microsoft.com/office/drawing/2014/main" id="{FB1D1C2B-CD69-4515-87A0-866E32DCE938}"/>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63F4DBC1-4594-4961-A9D3-27E0113B3768}"/>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C15AE508-339B-4118-9121-4A160D09F2A0}"/>
              </a:ext>
            </a:extLst>
          </p:cNvPr>
          <p:cNvSpPr>
            <a:spLocks noGrp="1"/>
          </p:cNvSpPr>
          <p:nvPr>
            <p:ph type="ctrTitle" hasCustomPrompt="1"/>
          </p:nvPr>
        </p:nvSpPr>
        <p:spPr>
          <a:xfrm>
            <a:off x="838200" y="4122721"/>
            <a:ext cx="2895600" cy="1111250"/>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43A3F931-4B84-489F-8B0A-7FEF462532DB}"/>
              </a:ext>
            </a:extLst>
          </p:cNvPr>
          <p:cNvSpPr>
            <a:spLocks noGrp="1"/>
          </p:cNvSpPr>
          <p:nvPr>
            <p:ph type="subTitle" idx="1" hasCustomPrompt="1"/>
          </p:nvPr>
        </p:nvSpPr>
        <p:spPr>
          <a:xfrm>
            <a:off x="4332514" y="3833158"/>
            <a:ext cx="7021287" cy="1690377"/>
          </a:xfrm>
          <a:prstGeom prst="rect">
            <a:avLst/>
          </a:prstGeom>
        </p:spPr>
        <p:txBody>
          <a:bodyPr anchor="ctr"/>
          <a:lstStyle>
            <a:lvl1pPr marL="0" indent="0" algn="l">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305991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1D6F08F-239E-4E92-B5E7-36638ED4657D}"/>
              </a:ext>
            </a:extLst>
          </p:cNvPr>
          <p:cNvSpPr>
            <a:spLocks noGrp="1"/>
          </p:cNvSpPr>
          <p:nvPr>
            <p:ph type="pic" sz="quarter" idx="13" hasCustomPrompt="1"/>
          </p:nvPr>
        </p:nvSpPr>
        <p:spPr>
          <a:xfrm>
            <a:off x="0" y="0"/>
            <a:ext cx="7677150" cy="6858000"/>
          </a:xfrm>
          <a:prstGeom prst="rect">
            <a:avLst/>
          </a:prstGeom>
        </p:spPr>
        <p:txBody>
          <a:bodyPr/>
          <a:lstStyle>
            <a:lvl1pPr marL="0" indent="0" algn="ctr">
              <a:buNone/>
              <a:defRPr>
                <a:solidFill>
                  <a:schemeClr val="accent1"/>
                </a:solidFill>
              </a:defRPr>
            </a:lvl1pPr>
          </a:lstStyle>
          <a:p>
            <a:r>
              <a:rPr lang="en-US" dirty="0"/>
              <a:t>Click to add photo</a:t>
            </a:r>
          </a:p>
        </p:txBody>
      </p:sp>
      <p:sp>
        <p:nvSpPr>
          <p:cNvPr id="3" name="Date Placeholder 2">
            <a:extLst>
              <a:ext uri="{FF2B5EF4-FFF2-40B4-BE49-F238E27FC236}">
                <a16:creationId xmlns:a16="http://schemas.microsoft.com/office/drawing/2014/main" id="{E88D0F4F-65EB-4DC2-B7AD-AD23E6DBE22B}"/>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66CF9EC8-F9C6-4CE1-91F5-A956792CBC86}"/>
              </a:ext>
            </a:extLst>
          </p:cNvPr>
          <p:cNvSpPr>
            <a:spLocks noGrp="1"/>
          </p:cNvSpPr>
          <p:nvPr>
            <p:ph type="ftr" sz="quarter" idx="11"/>
          </p:nvPr>
        </p:nvSpPr>
        <p:spPr>
          <a:xfrm>
            <a:off x="4038600" y="6356350"/>
            <a:ext cx="3156857" cy="365125"/>
          </a:xfrm>
        </p:spPr>
        <p:txBody>
          <a:bodyPr/>
          <a:lstStyle>
            <a:lvl1pPr algn="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89721C21-E285-4AF2-9E8D-243F4CBC2ABF}"/>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EC201BA1-98C5-4728-9204-5B3A2F7B03FD}"/>
              </a:ext>
            </a:extLst>
          </p:cNvPr>
          <p:cNvSpPr>
            <a:spLocks noGrp="1"/>
          </p:cNvSpPr>
          <p:nvPr>
            <p:ph type="ctrTitle" hasCustomPrompt="1"/>
          </p:nvPr>
        </p:nvSpPr>
        <p:spPr>
          <a:xfrm>
            <a:off x="8487939" y="1638359"/>
            <a:ext cx="3058885" cy="1111250"/>
          </a:xfrm>
          <a:prstGeom prst="rect">
            <a:avLst/>
          </a:prstGeom>
        </p:spPr>
        <p:txBody>
          <a:bodyPr anchor="b"/>
          <a:lstStyle>
            <a:lvl1pPr algn="l">
              <a:defRPr sz="2200" cap="all" spc="200" baseline="0">
                <a:solidFill>
                  <a:schemeClr val="accent6"/>
                </a:solidFill>
                <a:latin typeface="+mj-lt"/>
              </a:defRPr>
            </a:lvl1pPr>
          </a:lstStyle>
          <a:p>
            <a:r>
              <a:rPr lang="en-US"/>
              <a:t>Click to add title</a:t>
            </a:r>
          </a:p>
        </p:txBody>
      </p:sp>
      <p:sp>
        <p:nvSpPr>
          <p:cNvPr id="8" name="Subtitle 2">
            <a:extLst>
              <a:ext uri="{FF2B5EF4-FFF2-40B4-BE49-F238E27FC236}">
                <a16:creationId xmlns:a16="http://schemas.microsoft.com/office/drawing/2014/main" id="{75C106A2-F65A-4519-B7A6-CB7477C6846B}"/>
              </a:ext>
            </a:extLst>
          </p:cNvPr>
          <p:cNvSpPr>
            <a:spLocks noGrp="1"/>
          </p:cNvSpPr>
          <p:nvPr>
            <p:ph type="subTitle" idx="1" hasCustomPrompt="1"/>
          </p:nvPr>
        </p:nvSpPr>
        <p:spPr>
          <a:xfrm>
            <a:off x="8487939" y="3135086"/>
            <a:ext cx="3058885" cy="2388450"/>
          </a:xfrm>
          <a:prstGeom prst="rect">
            <a:avLst/>
          </a:prstGeom>
        </p:spPr>
        <p:txBody>
          <a:bodyPr/>
          <a:lstStyle>
            <a:lvl1pPr marL="0" indent="0" algn="l">
              <a:lnSpc>
                <a:spcPct val="125000"/>
              </a:lnSpc>
              <a:spcBef>
                <a:spcPts val="0"/>
              </a:spcBef>
              <a:spcAft>
                <a:spcPts val="1000"/>
              </a:spcAft>
              <a:buNone/>
              <a:defRPr sz="1400" spc="1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2" name="Straight Connector 1">
            <a:extLst>
              <a:ext uri="{FF2B5EF4-FFF2-40B4-BE49-F238E27FC236}">
                <a16:creationId xmlns:a16="http://schemas.microsoft.com/office/drawing/2014/main" id="{2E7A08CD-CF6C-4ABF-B086-481F36611730}"/>
              </a:ext>
            </a:extLst>
          </p:cNvPr>
          <p:cNvCxnSpPr>
            <a:cxnSpLocks/>
          </p:cNvCxnSpPr>
          <p:nvPr userDrawn="1"/>
        </p:nvCxnSpPr>
        <p:spPr>
          <a:xfrm>
            <a:off x="8130026" y="0"/>
            <a:ext cx="0" cy="4572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
        <p:nvSpPr>
          <p:cNvPr id="10" name="Text Placeholder 4">
            <a:extLst>
              <a:ext uri="{FF2B5EF4-FFF2-40B4-BE49-F238E27FC236}">
                <a16:creationId xmlns:a16="http://schemas.microsoft.com/office/drawing/2014/main" id="{E4AB2649-B78D-4A9D-9F1D-F447A521EEB4}"/>
              </a:ext>
            </a:extLst>
          </p:cNvPr>
          <p:cNvSpPr>
            <a:spLocks noGrp="1"/>
          </p:cNvSpPr>
          <p:nvPr>
            <p:ph type="body" sz="quarter" idx="23" hasCustomPrompt="1"/>
          </p:nvPr>
        </p:nvSpPr>
        <p:spPr>
          <a:xfrm>
            <a:off x="100735" y="4698088"/>
            <a:ext cx="11996058" cy="2059185"/>
          </a:xfrm>
          <a:prstGeom prst="rect">
            <a:avLst/>
          </a:prstGeom>
        </p:spPr>
        <p:txBody>
          <a:bodyPr/>
          <a:lstStyle>
            <a:lvl1pPr marL="0" indent="0" algn="r">
              <a:lnSpc>
                <a:spcPct val="37000"/>
              </a:lnSpc>
              <a:spcBef>
                <a:spcPts val="0"/>
              </a:spcBef>
              <a:buNone/>
              <a:defRPr sz="50000" baseline="0">
                <a:solidFill>
                  <a:schemeClr val="accent6">
                    <a:lumMod val="10000"/>
                    <a:lumOff val="90000"/>
                    <a:alpha val="25000"/>
                  </a:schemeClr>
                </a:solidFill>
                <a:latin typeface="Kunstler Script" panose="030304020206070D0D06" pitchFamily="66" charset="0"/>
              </a:defRPr>
            </a:lvl1pPr>
          </a:lstStyle>
          <a:p>
            <a:r>
              <a:rPr lang="en-US" dirty="0"/>
              <a:t>Than</a:t>
            </a:r>
          </a:p>
        </p:txBody>
      </p:sp>
    </p:spTree>
    <p:extLst>
      <p:ext uri="{BB962C8B-B14F-4D97-AF65-F5344CB8AC3E}">
        <p14:creationId xmlns:p14="http://schemas.microsoft.com/office/powerpoint/2010/main" val="215202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alpha val="91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D1035F-A14F-4F81-AC61-2AF512D7F821}"/>
              </a:ext>
            </a:extLst>
          </p:cNvPr>
          <p:cNvSpPr>
            <a:spLocks noGrp="1"/>
          </p:cNvSpPr>
          <p:nvPr>
            <p:ph type="pic" sz="quarter" idx="10" hasCustomPrompt="1"/>
          </p:nvPr>
        </p:nvSpPr>
        <p:spPr>
          <a:xfrm>
            <a:off x="0" y="0"/>
            <a:ext cx="767715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 name="Title 1">
            <a:extLst>
              <a:ext uri="{FF2B5EF4-FFF2-40B4-BE49-F238E27FC236}">
                <a16:creationId xmlns:a16="http://schemas.microsoft.com/office/drawing/2014/main" id="{39E05B43-D8B3-4B3A-93E9-5A84CF7F3D2A}"/>
              </a:ext>
            </a:extLst>
          </p:cNvPr>
          <p:cNvSpPr>
            <a:spLocks noGrp="1"/>
          </p:cNvSpPr>
          <p:nvPr>
            <p:ph type="ctrTitle" hasCustomPrompt="1"/>
          </p:nvPr>
        </p:nvSpPr>
        <p:spPr>
          <a:xfrm>
            <a:off x="8336042" y="1550988"/>
            <a:ext cx="3284832" cy="2387600"/>
          </a:xfrm>
          <a:prstGeom prst="rect">
            <a:avLst/>
          </a:prstGeom>
        </p:spPr>
        <p:txBody>
          <a:bodyPr anchor="b"/>
          <a:lstStyle>
            <a:lvl1pPr algn="l">
              <a:defRPr sz="5000" cap="all" spc="200" baseline="0">
                <a:solidFill>
                  <a:schemeClr val="accent6">
                    <a:lumMod val="10000"/>
                    <a:lumOff val="90000"/>
                  </a:schemeClr>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99F2A661-E12F-4DA4-89DE-F2048B1B4308}"/>
              </a:ext>
            </a:extLst>
          </p:cNvPr>
          <p:cNvSpPr>
            <a:spLocks noGrp="1"/>
          </p:cNvSpPr>
          <p:nvPr>
            <p:ph type="subTitle" idx="1" hasCustomPrompt="1"/>
          </p:nvPr>
        </p:nvSpPr>
        <p:spPr>
          <a:xfrm>
            <a:off x="8336042" y="4057095"/>
            <a:ext cx="3284832" cy="1553129"/>
          </a:xfrm>
          <a:prstGeom prst="rect">
            <a:avLst/>
          </a:prstGeom>
        </p:spPr>
        <p:txBody>
          <a:bodyPr/>
          <a:lstStyle>
            <a:lvl1pPr marL="0" indent="0" algn="l">
              <a:buNone/>
              <a:defRPr sz="18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F464D5FB-99FD-4266-B81F-46B037643600}"/>
              </a:ext>
            </a:extLst>
          </p:cNvPr>
          <p:cNvSpPr>
            <a:spLocks noGrp="1"/>
          </p:cNvSpPr>
          <p:nvPr>
            <p:ph type="body" sz="quarter" idx="11" hasCustomPrompt="1"/>
          </p:nvPr>
        </p:nvSpPr>
        <p:spPr>
          <a:xfrm>
            <a:off x="1654175" y="4241283"/>
            <a:ext cx="10537825" cy="2616717"/>
          </a:xfrm>
          <a:prstGeom prst="rect">
            <a:avLst/>
          </a:prstGeom>
        </p:spPr>
        <p:txBody>
          <a:bodyPr/>
          <a:lstStyle>
            <a:lvl1pPr marL="0" indent="0" algn="r">
              <a:lnSpc>
                <a:spcPct val="50000"/>
              </a:lnSpc>
              <a:spcBef>
                <a:spcPts val="0"/>
              </a:spcBef>
              <a:buNone/>
              <a:defRPr sz="45000" baseline="0">
                <a:solidFill>
                  <a:schemeClr val="bg1">
                    <a:alpha val="8000"/>
                  </a:schemeClr>
                </a:solidFill>
                <a:latin typeface="Kunstler Script" panose="030304020206070D0D06" pitchFamily="66" charset="0"/>
              </a:defRPr>
            </a:lvl1pPr>
          </a:lstStyle>
          <a:p>
            <a:pPr lvl="0"/>
            <a:r>
              <a:rPr lang="en-US" dirty="0"/>
              <a:t>Pitch</a:t>
            </a:r>
          </a:p>
        </p:txBody>
      </p:sp>
    </p:spTree>
    <p:extLst>
      <p:ext uri="{BB962C8B-B14F-4D97-AF65-F5344CB8AC3E}">
        <p14:creationId xmlns:p14="http://schemas.microsoft.com/office/powerpoint/2010/main" val="371279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E265C839-12C3-47EF-9941-39B43796B35E}"/>
              </a:ext>
            </a:extLst>
          </p:cNvPr>
          <p:cNvSpPr>
            <a:spLocks noGrp="1"/>
          </p:cNvSpPr>
          <p:nvPr>
            <p:ph type="pic" sz="quarter" idx="13" hasCustomPrompt="1"/>
          </p:nvPr>
        </p:nvSpPr>
        <p:spPr>
          <a:xfrm>
            <a:off x="5361215" y="0"/>
            <a:ext cx="6830785"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E6AB2BC9-972D-4B30-981B-BAD528A7FBE9}"/>
              </a:ext>
            </a:extLst>
          </p:cNvPr>
          <p:cNvSpPr>
            <a:spLocks noGrp="1"/>
          </p:cNvSpPr>
          <p:nvPr>
            <p:ph type="body" sz="quarter" idx="14" hasCustomPrompt="1"/>
          </p:nvPr>
        </p:nvSpPr>
        <p:spPr>
          <a:xfrm>
            <a:off x="0" y="4002437"/>
            <a:ext cx="12186555" cy="2855564"/>
          </a:xfrm>
          <a:prstGeom prst="rect">
            <a:avLst/>
          </a:prstGeom>
        </p:spPr>
        <p:txBody>
          <a:bodyPr/>
          <a:lstStyle>
            <a:lvl1pPr marL="0" indent="0" algn="ctr">
              <a:lnSpc>
                <a:spcPct val="50000"/>
              </a:lnSpc>
              <a:spcBef>
                <a:spcPts val="0"/>
              </a:spcBef>
              <a:buNone/>
              <a:defRPr sz="50000" baseline="0">
                <a:solidFill>
                  <a:schemeClr val="bg1">
                    <a:alpha val="8000"/>
                  </a:schemeClr>
                </a:solidFill>
                <a:latin typeface="Kunstler Script" panose="030304020206070D0D06" pitchFamily="66" charset="0"/>
              </a:defRPr>
            </a:lvl1pPr>
          </a:lstStyle>
          <a:p>
            <a:pPr lvl="0"/>
            <a:r>
              <a:rPr lang="en-US" dirty="0"/>
              <a:t>About</a:t>
            </a:r>
          </a:p>
        </p:txBody>
      </p:sp>
      <p:sp>
        <p:nvSpPr>
          <p:cNvPr id="4" name="Date Placeholder 3">
            <a:extLst>
              <a:ext uri="{FF2B5EF4-FFF2-40B4-BE49-F238E27FC236}">
                <a16:creationId xmlns:a16="http://schemas.microsoft.com/office/drawing/2014/main" id="{CE1F2E92-C9AF-47A3-84EF-181F642A4110}"/>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5" name="Footer Placeholder 4">
            <a:extLst>
              <a:ext uri="{FF2B5EF4-FFF2-40B4-BE49-F238E27FC236}">
                <a16:creationId xmlns:a16="http://schemas.microsoft.com/office/drawing/2014/main" id="{274F2C06-CE94-4D97-A7F5-08D8D7BF144E}"/>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6" name="Slide Number Placeholder 5">
            <a:extLst>
              <a:ext uri="{FF2B5EF4-FFF2-40B4-BE49-F238E27FC236}">
                <a16:creationId xmlns:a16="http://schemas.microsoft.com/office/drawing/2014/main" id="{E210CA9D-6428-41AF-B478-FB553C041DE9}"/>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214FDE4-5230-4BC7-8C8A-024BF947CD9C}"/>
              </a:ext>
            </a:extLst>
          </p:cNvPr>
          <p:cNvSpPr>
            <a:spLocks noGrp="1"/>
          </p:cNvSpPr>
          <p:nvPr>
            <p:ph type="ctrTitle" hasCustomPrompt="1"/>
          </p:nvPr>
        </p:nvSpPr>
        <p:spPr>
          <a:xfrm>
            <a:off x="838201" y="901598"/>
            <a:ext cx="3684814" cy="336548"/>
          </a:xfrm>
          <a:prstGeom prst="rect">
            <a:avLst/>
          </a:prstGeom>
        </p:spPr>
        <p:txBody>
          <a:bodyPr anchor="b"/>
          <a:lstStyle>
            <a:lvl1pPr algn="l">
              <a:defRPr sz="2200" cap="all" spc="200" baseline="0">
                <a:solidFill>
                  <a:schemeClr val="bg1">
                    <a:lumMod val="95000"/>
                  </a:schemeClr>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95062B64-8BE7-421C-8F8F-F0CEEB1C5C92}"/>
              </a:ext>
            </a:extLst>
          </p:cNvPr>
          <p:cNvSpPr>
            <a:spLocks noGrp="1"/>
          </p:cNvSpPr>
          <p:nvPr>
            <p:ph type="subTitle" idx="1" hasCustomPrompt="1"/>
          </p:nvPr>
        </p:nvSpPr>
        <p:spPr>
          <a:xfrm>
            <a:off x="838201" y="1454764"/>
            <a:ext cx="3684814" cy="2801597"/>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3" name="Straight Connector 2">
            <a:extLst>
              <a:ext uri="{FF2B5EF4-FFF2-40B4-BE49-F238E27FC236}">
                <a16:creationId xmlns:a16="http://schemas.microsoft.com/office/drawing/2014/main" id="{51A8088E-EE7F-4006-9745-8926E1ABB691}"/>
              </a:ext>
            </a:extLst>
          </p:cNvPr>
          <p:cNvCxnSpPr>
            <a:cxnSpLocks/>
          </p:cNvCxnSpPr>
          <p:nvPr userDrawn="1"/>
        </p:nvCxnSpPr>
        <p:spPr>
          <a:xfrm>
            <a:off x="587189" y="0"/>
            <a:ext cx="0" cy="3048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05928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D34C3A-6235-4BB3-A283-CAE0A33D378B}"/>
              </a:ext>
            </a:extLst>
          </p:cNvPr>
          <p:cNvSpPr>
            <a:spLocks noGrp="1"/>
          </p:cNvSpPr>
          <p:nvPr>
            <p:ph type="pic" sz="quarter" idx="13" hasCustomPrompt="1"/>
          </p:nvPr>
        </p:nvSpPr>
        <p:spPr>
          <a:xfrm>
            <a:off x="0" y="0"/>
            <a:ext cx="40386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Date Placeholder 3">
            <a:extLst>
              <a:ext uri="{FF2B5EF4-FFF2-40B4-BE49-F238E27FC236}">
                <a16:creationId xmlns:a16="http://schemas.microsoft.com/office/drawing/2014/main" id="{109EDE6B-5E65-4F08-A24A-A9EC90670C80}"/>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5" name="Footer Placeholder 4">
            <a:extLst>
              <a:ext uri="{FF2B5EF4-FFF2-40B4-BE49-F238E27FC236}">
                <a16:creationId xmlns:a16="http://schemas.microsoft.com/office/drawing/2014/main" id="{CD674259-E892-4133-9796-2A1A30CF71E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E462A321-B440-475F-8F1F-B5B3B697ED3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ED1A311C-7C5B-4A6A-9430-1FDF9E65E23B}"/>
              </a:ext>
            </a:extLst>
          </p:cNvPr>
          <p:cNvSpPr>
            <a:spLocks noGrp="1"/>
          </p:cNvSpPr>
          <p:nvPr>
            <p:ph type="subTitle" idx="1" hasCustomPrompt="1"/>
          </p:nvPr>
        </p:nvSpPr>
        <p:spPr>
          <a:xfrm>
            <a:off x="4376050" y="2149803"/>
            <a:ext cx="2383973" cy="1583142"/>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9294BC1C-A5F3-4428-A88F-0029F652AEC7}"/>
              </a:ext>
            </a:extLst>
          </p:cNvPr>
          <p:cNvSpPr>
            <a:spLocks noGrp="1"/>
          </p:cNvSpPr>
          <p:nvPr>
            <p:ph type="body" sz="quarter" idx="14" hasCustomPrompt="1"/>
          </p:nvPr>
        </p:nvSpPr>
        <p:spPr>
          <a:xfrm>
            <a:off x="4376050" y="178337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1" name="Text Placeholder 30">
            <a:extLst>
              <a:ext uri="{FF2B5EF4-FFF2-40B4-BE49-F238E27FC236}">
                <a16:creationId xmlns:a16="http://schemas.microsoft.com/office/drawing/2014/main" id="{E1A93ECB-2477-4750-92EB-808431F55826}"/>
              </a:ext>
            </a:extLst>
          </p:cNvPr>
          <p:cNvSpPr>
            <a:spLocks noGrp="1"/>
          </p:cNvSpPr>
          <p:nvPr>
            <p:ph type="body" sz="quarter" idx="15" hasCustomPrompt="1"/>
          </p:nvPr>
        </p:nvSpPr>
        <p:spPr>
          <a:xfrm>
            <a:off x="6934192"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1B981D60-5094-418F-8053-F9AC3EE2F6F3}"/>
              </a:ext>
            </a:extLst>
          </p:cNvPr>
          <p:cNvSpPr>
            <a:spLocks noGrp="1"/>
          </p:cNvSpPr>
          <p:nvPr>
            <p:ph type="body" sz="quarter" idx="16" hasCustomPrompt="1"/>
          </p:nvPr>
        </p:nvSpPr>
        <p:spPr>
          <a:xfrm>
            <a:off x="6934192"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3" name="Text Placeholder 30">
            <a:extLst>
              <a:ext uri="{FF2B5EF4-FFF2-40B4-BE49-F238E27FC236}">
                <a16:creationId xmlns:a16="http://schemas.microsoft.com/office/drawing/2014/main" id="{D4577FD4-018C-4FC5-8B3C-5F10F8D1D7B8}"/>
              </a:ext>
            </a:extLst>
          </p:cNvPr>
          <p:cNvSpPr>
            <a:spLocks noGrp="1"/>
          </p:cNvSpPr>
          <p:nvPr>
            <p:ph type="body" sz="quarter" idx="17" hasCustomPrompt="1"/>
          </p:nvPr>
        </p:nvSpPr>
        <p:spPr>
          <a:xfrm>
            <a:off x="4376050" y="4414557"/>
            <a:ext cx="2383973"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4" name="Text Placeholder 15">
            <a:extLst>
              <a:ext uri="{FF2B5EF4-FFF2-40B4-BE49-F238E27FC236}">
                <a16:creationId xmlns:a16="http://schemas.microsoft.com/office/drawing/2014/main" id="{F7BB952E-0716-4503-B1A2-C64348D4C67C}"/>
              </a:ext>
            </a:extLst>
          </p:cNvPr>
          <p:cNvSpPr>
            <a:spLocks noGrp="1"/>
          </p:cNvSpPr>
          <p:nvPr>
            <p:ph type="body" sz="quarter" idx="18" hasCustomPrompt="1"/>
          </p:nvPr>
        </p:nvSpPr>
        <p:spPr>
          <a:xfrm>
            <a:off x="4376050" y="4048132"/>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5" name="Text Placeholder 30">
            <a:extLst>
              <a:ext uri="{FF2B5EF4-FFF2-40B4-BE49-F238E27FC236}">
                <a16:creationId xmlns:a16="http://schemas.microsoft.com/office/drawing/2014/main" id="{31F6468A-E1B5-499E-BE6D-B6B35AB5C017}"/>
              </a:ext>
            </a:extLst>
          </p:cNvPr>
          <p:cNvSpPr>
            <a:spLocks noGrp="1"/>
          </p:cNvSpPr>
          <p:nvPr>
            <p:ph type="body" sz="quarter" idx="19" hasCustomPrompt="1"/>
          </p:nvPr>
        </p:nvSpPr>
        <p:spPr>
          <a:xfrm>
            <a:off x="6934192" y="4414557"/>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67A73001-AEEA-4FA6-BD1D-2FB7F79AB2BC}"/>
              </a:ext>
            </a:extLst>
          </p:cNvPr>
          <p:cNvSpPr>
            <a:spLocks noGrp="1"/>
          </p:cNvSpPr>
          <p:nvPr>
            <p:ph type="body" sz="quarter" idx="20" hasCustomPrompt="1"/>
          </p:nvPr>
        </p:nvSpPr>
        <p:spPr>
          <a:xfrm>
            <a:off x="6934192" y="4048132"/>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7" name="Title 1">
            <a:extLst>
              <a:ext uri="{FF2B5EF4-FFF2-40B4-BE49-F238E27FC236}">
                <a16:creationId xmlns:a16="http://schemas.microsoft.com/office/drawing/2014/main" id="{F7D1EE2B-BA7E-4102-A1AB-D36A04A32751}"/>
              </a:ext>
            </a:extLst>
          </p:cNvPr>
          <p:cNvSpPr>
            <a:spLocks noGrp="1"/>
          </p:cNvSpPr>
          <p:nvPr>
            <p:ph type="ctrTitle" hasCustomPrompt="1"/>
          </p:nvPr>
        </p:nvSpPr>
        <p:spPr>
          <a:xfrm>
            <a:off x="4376051" y="893523"/>
            <a:ext cx="5094517" cy="296198"/>
          </a:xfrm>
          <a:prstGeom prst="rect">
            <a:avLst/>
          </a:prstGeom>
        </p:spPr>
        <p:txBody>
          <a:bodyPr anchor="ctr"/>
          <a:lstStyle>
            <a:lvl1pPr algn="l">
              <a:defRPr sz="2200" cap="all" spc="200" baseline="0">
                <a:solidFill>
                  <a:schemeClr val="bg1"/>
                </a:solidFill>
                <a:latin typeface="+mj-lt"/>
              </a:defRPr>
            </a:lvl1pPr>
          </a:lstStyle>
          <a:p>
            <a:r>
              <a:rPr lang="en-US"/>
              <a:t>Click to add title</a:t>
            </a:r>
          </a:p>
        </p:txBody>
      </p:sp>
      <p:sp>
        <p:nvSpPr>
          <p:cNvPr id="18" name="Text Placeholder 30">
            <a:extLst>
              <a:ext uri="{FF2B5EF4-FFF2-40B4-BE49-F238E27FC236}">
                <a16:creationId xmlns:a16="http://schemas.microsoft.com/office/drawing/2014/main" id="{84447B14-E16C-4164-8093-80762E5341AC}"/>
              </a:ext>
            </a:extLst>
          </p:cNvPr>
          <p:cNvSpPr>
            <a:spLocks noGrp="1"/>
          </p:cNvSpPr>
          <p:nvPr>
            <p:ph type="body" sz="quarter" idx="21" hasCustomPrompt="1"/>
          </p:nvPr>
        </p:nvSpPr>
        <p:spPr>
          <a:xfrm>
            <a:off x="9492333"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9" name="Text Placeholder 15">
            <a:extLst>
              <a:ext uri="{FF2B5EF4-FFF2-40B4-BE49-F238E27FC236}">
                <a16:creationId xmlns:a16="http://schemas.microsoft.com/office/drawing/2014/main" id="{0ADD1433-3072-4EBB-9720-0F0DB8DE2A35}"/>
              </a:ext>
            </a:extLst>
          </p:cNvPr>
          <p:cNvSpPr>
            <a:spLocks noGrp="1"/>
          </p:cNvSpPr>
          <p:nvPr>
            <p:ph type="body" sz="quarter" idx="22" hasCustomPrompt="1"/>
          </p:nvPr>
        </p:nvSpPr>
        <p:spPr>
          <a:xfrm>
            <a:off x="9492333"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449522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bg1">
            <a:lumMod val="50000"/>
          </a:schemeClr>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0BEAA80F-F328-4E79-9BF7-351D45B7B7FD}"/>
              </a:ext>
            </a:extLst>
          </p:cNvPr>
          <p:cNvSpPr>
            <a:spLocks noGrp="1"/>
          </p:cNvSpPr>
          <p:nvPr>
            <p:ph type="body" sz="quarter" idx="20" hasCustomPrompt="1"/>
          </p:nvPr>
        </p:nvSpPr>
        <p:spPr>
          <a:xfrm>
            <a:off x="1029788" y="1449390"/>
            <a:ext cx="15294428" cy="3076572"/>
          </a:xfrm>
          <a:prstGeom prst="rect">
            <a:avLst/>
          </a:prstGeom>
        </p:spPr>
        <p:txBody>
          <a:bodyPr/>
          <a:lstStyle>
            <a:lvl1pPr marL="0" indent="0" algn="ctr">
              <a:lnSpc>
                <a:spcPct val="40000"/>
              </a:lnSpc>
              <a:spcBef>
                <a:spcPts val="0"/>
              </a:spcBef>
              <a:buNone/>
              <a:defRPr sz="50000" baseline="0">
                <a:solidFill>
                  <a:schemeClr val="bg1">
                    <a:alpha val="5000"/>
                  </a:schemeClr>
                </a:solidFill>
                <a:latin typeface="Kunstler Script" panose="030304020206070D0D06" pitchFamily="66" charset="0"/>
              </a:defRPr>
            </a:lvl1pPr>
          </a:lstStyle>
          <a:p>
            <a:pPr lvl="0"/>
            <a:r>
              <a:rPr lang="en-US" dirty="0"/>
              <a:t>Solution</a:t>
            </a:r>
          </a:p>
        </p:txBody>
      </p:sp>
      <p:sp>
        <p:nvSpPr>
          <p:cNvPr id="5" name="Date Placeholder 4">
            <a:extLst>
              <a:ext uri="{FF2B5EF4-FFF2-40B4-BE49-F238E27FC236}">
                <a16:creationId xmlns:a16="http://schemas.microsoft.com/office/drawing/2014/main" id="{92A1422C-C630-4C48-A1BD-5097502AC0D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6" name="Footer Placeholder 5">
            <a:extLst>
              <a:ext uri="{FF2B5EF4-FFF2-40B4-BE49-F238E27FC236}">
                <a16:creationId xmlns:a16="http://schemas.microsoft.com/office/drawing/2014/main" id="{AEAF124C-643E-4BA6-9FF7-DFF06D9A981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7" name="Slide Number Placeholder 6">
            <a:extLst>
              <a:ext uri="{FF2B5EF4-FFF2-40B4-BE49-F238E27FC236}">
                <a16:creationId xmlns:a16="http://schemas.microsoft.com/office/drawing/2014/main" id="{514ACCC8-5EF3-4F6A-B7EC-5208088FBA0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DAD665EC-5C19-4FBE-8A06-0D1AA7483EF7}"/>
              </a:ext>
            </a:extLst>
          </p:cNvPr>
          <p:cNvSpPr>
            <a:spLocks noGrp="1"/>
          </p:cNvSpPr>
          <p:nvPr>
            <p:ph type="ctrTitle" hasCustomPrompt="1"/>
          </p:nvPr>
        </p:nvSpPr>
        <p:spPr>
          <a:xfrm>
            <a:off x="1360714" y="1863161"/>
            <a:ext cx="9993085" cy="892630"/>
          </a:xfrm>
          <a:prstGeom prst="rect">
            <a:avLst/>
          </a:prstGeom>
        </p:spPr>
        <p:txBody>
          <a:bodyPr anchor="ctr"/>
          <a:lstStyle>
            <a:lvl1pPr algn="ctr">
              <a:defRPr sz="2200" cap="all" spc="200" baseline="0">
                <a:solidFill>
                  <a:schemeClr val="bg1"/>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089BE564-7E4F-4A70-9321-1F1BB911BABC}"/>
              </a:ext>
            </a:extLst>
          </p:cNvPr>
          <p:cNvSpPr>
            <a:spLocks noGrp="1"/>
          </p:cNvSpPr>
          <p:nvPr>
            <p:ph type="subTitle" idx="1" hasCustomPrompt="1"/>
          </p:nvPr>
        </p:nvSpPr>
        <p:spPr>
          <a:xfrm>
            <a:off x="707573" y="3751002"/>
            <a:ext cx="2383973" cy="1583142"/>
          </a:xfrm>
          <a:prstGeom prst="rect">
            <a:avLst/>
          </a:prstGeom>
        </p:spPr>
        <p:txBody>
          <a:bodyPr/>
          <a:lstStyle>
            <a:lvl1pPr marL="0" indent="0" algn="ctr">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6" name="Text Placeholder 15">
            <a:extLst>
              <a:ext uri="{FF2B5EF4-FFF2-40B4-BE49-F238E27FC236}">
                <a16:creationId xmlns:a16="http://schemas.microsoft.com/office/drawing/2014/main" id="{1821488E-83E5-4683-8C32-9E4E97E57CDB}"/>
              </a:ext>
            </a:extLst>
          </p:cNvPr>
          <p:cNvSpPr>
            <a:spLocks noGrp="1"/>
          </p:cNvSpPr>
          <p:nvPr>
            <p:ph type="body" sz="quarter" idx="13" hasCustomPrompt="1"/>
          </p:nvPr>
        </p:nvSpPr>
        <p:spPr>
          <a:xfrm>
            <a:off x="707573"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1" name="Text Placeholder 30">
            <a:extLst>
              <a:ext uri="{FF2B5EF4-FFF2-40B4-BE49-F238E27FC236}">
                <a16:creationId xmlns:a16="http://schemas.microsoft.com/office/drawing/2014/main" id="{14EE872B-A4DD-4519-AFD8-36F6339BAB44}"/>
              </a:ext>
            </a:extLst>
          </p:cNvPr>
          <p:cNvSpPr>
            <a:spLocks noGrp="1"/>
          </p:cNvSpPr>
          <p:nvPr>
            <p:ph type="body" sz="quarter" idx="14" hasCustomPrompt="1"/>
          </p:nvPr>
        </p:nvSpPr>
        <p:spPr>
          <a:xfrm>
            <a:off x="3494316"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2" name="Text Placeholder 15">
            <a:extLst>
              <a:ext uri="{FF2B5EF4-FFF2-40B4-BE49-F238E27FC236}">
                <a16:creationId xmlns:a16="http://schemas.microsoft.com/office/drawing/2014/main" id="{1577DCED-2EF9-4095-B443-E1D09F96DE16}"/>
              </a:ext>
            </a:extLst>
          </p:cNvPr>
          <p:cNvSpPr>
            <a:spLocks noGrp="1"/>
          </p:cNvSpPr>
          <p:nvPr>
            <p:ph type="body" sz="quarter" idx="15" hasCustomPrompt="1"/>
          </p:nvPr>
        </p:nvSpPr>
        <p:spPr>
          <a:xfrm>
            <a:off x="3494316" y="3384577"/>
            <a:ext cx="2383972"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3" name="Text Placeholder 30">
            <a:extLst>
              <a:ext uri="{FF2B5EF4-FFF2-40B4-BE49-F238E27FC236}">
                <a16:creationId xmlns:a16="http://schemas.microsoft.com/office/drawing/2014/main" id="{0638478C-F9BC-4D44-96AB-486806CC9C2D}"/>
              </a:ext>
            </a:extLst>
          </p:cNvPr>
          <p:cNvSpPr>
            <a:spLocks noGrp="1"/>
          </p:cNvSpPr>
          <p:nvPr>
            <p:ph type="body" sz="quarter" idx="16" hasCustomPrompt="1"/>
          </p:nvPr>
        </p:nvSpPr>
        <p:spPr>
          <a:xfrm>
            <a:off x="6281057" y="3751002"/>
            <a:ext cx="2383973"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4" name="Text Placeholder 15">
            <a:extLst>
              <a:ext uri="{FF2B5EF4-FFF2-40B4-BE49-F238E27FC236}">
                <a16:creationId xmlns:a16="http://schemas.microsoft.com/office/drawing/2014/main" id="{7CA913FF-6AA8-4452-95D6-DAE89F1071CC}"/>
              </a:ext>
            </a:extLst>
          </p:cNvPr>
          <p:cNvSpPr>
            <a:spLocks noGrp="1"/>
          </p:cNvSpPr>
          <p:nvPr>
            <p:ph type="body" sz="quarter" idx="17" hasCustomPrompt="1"/>
          </p:nvPr>
        </p:nvSpPr>
        <p:spPr>
          <a:xfrm>
            <a:off x="6281057"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5" name="Text Placeholder 30">
            <a:extLst>
              <a:ext uri="{FF2B5EF4-FFF2-40B4-BE49-F238E27FC236}">
                <a16:creationId xmlns:a16="http://schemas.microsoft.com/office/drawing/2014/main" id="{513D6F39-D316-4BC6-872C-70B2AEABF2D9}"/>
              </a:ext>
            </a:extLst>
          </p:cNvPr>
          <p:cNvSpPr>
            <a:spLocks noGrp="1"/>
          </p:cNvSpPr>
          <p:nvPr>
            <p:ph type="body" sz="quarter" idx="18" hasCustomPrompt="1"/>
          </p:nvPr>
        </p:nvSpPr>
        <p:spPr>
          <a:xfrm>
            <a:off x="9067800"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6" name="Text Placeholder 15">
            <a:extLst>
              <a:ext uri="{FF2B5EF4-FFF2-40B4-BE49-F238E27FC236}">
                <a16:creationId xmlns:a16="http://schemas.microsoft.com/office/drawing/2014/main" id="{812D9D34-44F4-4272-B889-6A16352E6CBE}"/>
              </a:ext>
            </a:extLst>
          </p:cNvPr>
          <p:cNvSpPr>
            <a:spLocks noGrp="1"/>
          </p:cNvSpPr>
          <p:nvPr>
            <p:ph type="body" sz="quarter" idx="19" hasCustomPrompt="1"/>
          </p:nvPr>
        </p:nvSpPr>
        <p:spPr>
          <a:xfrm>
            <a:off x="9067800" y="3384577"/>
            <a:ext cx="2383972" cy="464399"/>
          </a:xfrm>
          <a:prstGeom prst="rect">
            <a:avLst/>
          </a:prstGeom>
        </p:spPr>
        <p:txBody>
          <a:bodyPr anchor="ctr"/>
          <a:lstStyle>
            <a:lvl1pPr marL="0" indent="0" algn="ctr">
              <a:buNone/>
              <a:defRPr sz="1400" kern="12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408442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accent1"/>
        </a:solidFill>
        <a:effectLst/>
      </p:bgPr>
    </p:bg>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FE652442-8170-498C-A898-AF94B2DD1175}"/>
              </a:ext>
            </a:extLst>
          </p:cNvPr>
          <p:cNvSpPr>
            <a:spLocks noGrp="1"/>
          </p:cNvSpPr>
          <p:nvPr>
            <p:ph type="pic" sz="quarter" idx="13" hasCustomPrompt="1"/>
          </p:nvPr>
        </p:nvSpPr>
        <p:spPr>
          <a:xfrm>
            <a:off x="6862439" y="0"/>
            <a:ext cx="5328822"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7" name="Date Placeholder 6">
            <a:extLst>
              <a:ext uri="{FF2B5EF4-FFF2-40B4-BE49-F238E27FC236}">
                <a16:creationId xmlns:a16="http://schemas.microsoft.com/office/drawing/2014/main" id="{3270AEB0-C94B-4451-9167-6BD905C0F451}"/>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8" name="Footer Placeholder 7">
            <a:extLst>
              <a:ext uri="{FF2B5EF4-FFF2-40B4-BE49-F238E27FC236}">
                <a16:creationId xmlns:a16="http://schemas.microsoft.com/office/drawing/2014/main" id="{972ADD39-75F0-48ED-9F83-7301863941C4}"/>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9" name="Slide Number Placeholder 8">
            <a:extLst>
              <a:ext uri="{FF2B5EF4-FFF2-40B4-BE49-F238E27FC236}">
                <a16:creationId xmlns:a16="http://schemas.microsoft.com/office/drawing/2014/main" id="{7446418F-6895-486C-A333-AE3A509B7A5B}"/>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5" name="Subtitle 2">
            <a:extLst>
              <a:ext uri="{FF2B5EF4-FFF2-40B4-BE49-F238E27FC236}">
                <a16:creationId xmlns:a16="http://schemas.microsoft.com/office/drawing/2014/main" id="{AFEC7295-AA7A-4373-AFCC-01672D79269F}"/>
              </a:ext>
            </a:extLst>
          </p:cNvPr>
          <p:cNvSpPr>
            <a:spLocks noGrp="1"/>
          </p:cNvSpPr>
          <p:nvPr>
            <p:ph type="subTitle" idx="1" hasCustomPrompt="1"/>
          </p:nvPr>
        </p:nvSpPr>
        <p:spPr>
          <a:xfrm>
            <a:off x="838200" y="2154063"/>
            <a:ext cx="2383973" cy="1452926"/>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6" name="Text Placeholder 15">
            <a:extLst>
              <a:ext uri="{FF2B5EF4-FFF2-40B4-BE49-F238E27FC236}">
                <a16:creationId xmlns:a16="http://schemas.microsoft.com/office/drawing/2014/main" id="{598ED1F4-A00A-4498-9EE6-005CF2D8FA7F}"/>
              </a:ext>
            </a:extLst>
          </p:cNvPr>
          <p:cNvSpPr>
            <a:spLocks noGrp="1"/>
          </p:cNvSpPr>
          <p:nvPr>
            <p:ph type="body" sz="quarter" idx="14" hasCustomPrompt="1"/>
          </p:nvPr>
        </p:nvSpPr>
        <p:spPr>
          <a:xfrm>
            <a:off x="838200" y="178763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dirty="0"/>
              <a:t>Click to add subtitle</a:t>
            </a:r>
          </a:p>
        </p:txBody>
      </p:sp>
      <p:sp>
        <p:nvSpPr>
          <p:cNvPr id="10" name="Text Placeholder 30">
            <a:extLst>
              <a:ext uri="{FF2B5EF4-FFF2-40B4-BE49-F238E27FC236}">
                <a16:creationId xmlns:a16="http://schemas.microsoft.com/office/drawing/2014/main" id="{CF8F506C-096D-434B-8C0A-B784CA4AC7A9}"/>
              </a:ext>
            </a:extLst>
          </p:cNvPr>
          <p:cNvSpPr>
            <a:spLocks noGrp="1"/>
          </p:cNvSpPr>
          <p:nvPr>
            <p:ph type="body" sz="quarter" idx="15" hasCustomPrompt="1"/>
          </p:nvPr>
        </p:nvSpPr>
        <p:spPr>
          <a:xfrm>
            <a:off x="3548746" y="2154063"/>
            <a:ext cx="2383972" cy="1422437"/>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1" name="Text Placeholder 15">
            <a:extLst>
              <a:ext uri="{FF2B5EF4-FFF2-40B4-BE49-F238E27FC236}">
                <a16:creationId xmlns:a16="http://schemas.microsoft.com/office/drawing/2014/main" id="{1DC47ED6-4130-40E7-8FC9-D611942ACAA4}"/>
              </a:ext>
            </a:extLst>
          </p:cNvPr>
          <p:cNvSpPr>
            <a:spLocks noGrp="1"/>
          </p:cNvSpPr>
          <p:nvPr>
            <p:ph type="body" sz="quarter" idx="16" hasCustomPrompt="1"/>
          </p:nvPr>
        </p:nvSpPr>
        <p:spPr>
          <a:xfrm>
            <a:off x="3548746" y="178763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2" name="Text Placeholder 30">
            <a:extLst>
              <a:ext uri="{FF2B5EF4-FFF2-40B4-BE49-F238E27FC236}">
                <a16:creationId xmlns:a16="http://schemas.microsoft.com/office/drawing/2014/main" id="{ED4BD005-97C0-42DC-8C08-6B9F4DB00199}"/>
              </a:ext>
            </a:extLst>
          </p:cNvPr>
          <p:cNvSpPr>
            <a:spLocks noGrp="1"/>
          </p:cNvSpPr>
          <p:nvPr>
            <p:ph type="body" sz="quarter" idx="17" hasCustomPrompt="1"/>
          </p:nvPr>
        </p:nvSpPr>
        <p:spPr>
          <a:xfrm>
            <a:off x="838200" y="4415035"/>
            <a:ext cx="2383973"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dirty="0"/>
              <a:t>Click to add text</a:t>
            </a:r>
          </a:p>
        </p:txBody>
      </p:sp>
      <p:sp>
        <p:nvSpPr>
          <p:cNvPr id="13" name="Text Placeholder 15">
            <a:extLst>
              <a:ext uri="{FF2B5EF4-FFF2-40B4-BE49-F238E27FC236}">
                <a16:creationId xmlns:a16="http://schemas.microsoft.com/office/drawing/2014/main" id="{96E60615-9B40-4EAF-87C7-81C56B101A9B}"/>
              </a:ext>
            </a:extLst>
          </p:cNvPr>
          <p:cNvSpPr>
            <a:spLocks noGrp="1"/>
          </p:cNvSpPr>
          <p:nvPr>
            <p:ph type="body" sz="quarter" idx="18" hasCustomPrompt="1"/>
          </p:nvPr>
        </p:nvSpPr>
        <p:spPr>
          <a:xfrm>
            <a:off x="838200" y="4048610"/>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4" name="Text Placeholder 30">
            <a:extLst>
              <a:ext uri="{FF2B5EF4-FFF2-40B4-BE49-F238E27FC236}">
                <a16:creationId xmlns:a16="http://schemas.microsoft.com/office/drawing/2014/main" id="{A88908D1-7E92-448F-A890-1C2E229F6C4F}"/>
              </a:ext>
            </a:extLst>
          </p:cNvPr>
          <p:cNvSpPr>
            <a:spLocks noGrp="1"/>
          </p:cNvSpPr>
          <p:nvPr>
            <p:ph type="body" sz="quarter" idx="19" hasCustomPrompt="1"/>
          </p:nvPr>
        </p:nvSpPr>
        <p:spPr>
          <a:xfrm>
            <a:off x="3548746" y="4415035"/>
            <a:ext cx="2383972"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5" name="Text Placeholder 15">
            <a:extLst>
              <a:ext uri="{FF2B5EF4-FFF2-40B4-BE49-F238E27FC236}">
                <a16:creationId xmlns:a16="http://schemas.microsoft.com/office/drawing/2014/main" id="{1BD5AD54-7BC4-4C94-BE3A-18B3144A2BB9}"/>
              </a:ext>
            </a:extLst>
          </p:cNvPr>
          <p:cNvSpPr>
            <a:spLocks noGrp="1"/>
          </p:cNvSpPr>
          <p:nvPr>
            <p:ph type="body" sz="quarter" idx="20" hasCustomPrompt="1"/>
          </p:nvPr>
        </p:nvSpPr>
        <p:spPr>
          <a:xfrm>
            <a:off x="3548746" y="4048610"/>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6" name="Title 1">
            <a:extLst>
              <a:ext uri="{FF2B5EF4-FFF2-40B4-BE49-F238E27FC236}">
                <a16:creationId xmlns:a16="http://schemas.microsoft.com/office/drawing/2014/main" id="{D3673029-D2A1-4074-ACCA-13D6DE34D6BC}"/>
              </a:ext>
            </a:extLst>
          </p:cNvPr>
          <p:cNvSpPr>
            <a:spLocks noGrp="1"/>
          </p:cNvSpPr>
          <p:nvPr>
            <p:ph type="ctrTitle" hasCustomPrompt="1"/>
          </p:nvPr>
        </p:nvSpPr>
        <p:spPr>
          <a:xfrm>
            <a:off x="838201" y="893045"/>
            <a:ext cx="5094517" cy="296676"/>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Tree>
    <p:extLst>
      <p:ext uri="{BB962C8B-B14F-4D97-AF65-F5344CB8AC3E}">
        <p14:creationId xmlns:p14="http://schemas.microsoft.com/office/powerpoint/2010/main" val="1394576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duct Benefits">
    <p:bg>
      <p:bgPr>
        <a:solidFill>
          <a:schemeClr val="bg1">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0E9FD2F-C591-4424-9786-FC0584ED99A8}"/>
              </a:ext>
            </a:extLst>
          </p:cNvPr>
          <p:cNvSpPr>
            <a:spLocks noGrp="1"/>
          </p:cNvSpPr>
          <p:nvPr>
            <p:ph type="pic" sz="quarter" idx="13" hasCustomPrompt="1"/>
          </p:nvPr>
        </p:nvSpPr>
        <p:spPr>
          <a:xfrm>
            <a:off x="-4281" y="3429000"/>
            <a:ext cx="12196282" cy="342900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53A582BA-E159-4C50-B38C-77C5DBB401BA}"/>
              </a:ext>
            </a:extLst>
          </p:cNvPr>
          <p:cNvSpPr>
            <a:spLocks noGrp="1"/>
          </p:cNvSpPr>
          <p:nvPr>
            <p:ph type="body" sz="quarter" idx="20" hasCustomPrompt="1"/>
          </p:nvPr>
        </p:nvSpPr>
        <p:spPr>
          <a:xfrm>
            <a:off x="838200" y="-2355262"/>
            <a:ext cx="11353799" cy="5551580"/>
          </a:xfrm>
          <a:prstGeom prst="rect">
            <a:avLst/>
          </a:prstGeom>
        </p:spPr>
        <p:txBody>
          <a:bodyPr anchor="ctr"/>
          <a:lstStyle>
            <a:lvl1pPr marL="0" indent="0" algn="r">
              <a:lnSpc>
                <a:spcPct val="100000"/>
              </a:lnSpc>
              <a:spcBef>
                <a:spcPts val="1500"/>
              </a:spcBef>
              <a:buNone/>
              <a:defRPr sz="50000" baseline="0">
                <a:solidFill>
                  <a:schemeClr val="bg1">
                    <a:alpha val="5000"/>
                  </a:schemeClr>
                </a:solidFill>
                <a:latin typeface="Kunstler Script" panose="030304020206070D0D06" pitchFamily="66" charset="0"/>
              </a:defRPr>
            </a:lvl1pPr>
          </a:lstStyle>
          <a:p>
            <a:pPr lvl="0"/>
            <a:r>
              <a:rPr lang="en-US" dirty="0"/>
              <a:t>Benefits</a:t>
            </a:r>
          </a:p>
        </p:txBody>
      </p:sp>
      <p:sp>
        <p:nvSpPr>
          <p:cNvPr id="3" name="Date Placeholder 2">
            <a:extLst>
              <a:ext uri="{FF2B5EF4-FFF2-40B4-BE49-F238E27FC236}">
                <a16:creationId xmlns:a16="http://schemas.microsoft.com/office/drawing/2014/main" id="{AF03B677-4EE8-4758-B5E7-E0E64796354E}"/>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5048A148-5926-44EC-857E-A52EE5AB851F}"/>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C0ACD214-48A4-4D6C-9016-FDB6AD88C755}"/>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655EB74-3BFE-4C75-92A7-86B8A0870A27}"/>
              </a:ext>
            </a:extLst>
          </p:cNvPr>
          <p:cNvSpPr>
            <a:spLocks noGrp="1"/>
          </p:cNvSpPr>
          <p:nvPr>
            <p:ph type="ctrTitle" hasCustomPrompt="1"/>
          </p:nvPr>
        </p:nvSpPr>
        <p:spPr>
          <a:xfrm>
            <a:off x="838200" y="727508"/>
            <a:ext cx="10515600"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6EBA1834-F4E8-4C34-9017-E3D85F613D44}"/>
              </a:ext>
            </a:extLst>
          </p:cNvPr>
          <p:cNvSpPr>
            <a:spLocks noGrp="1"/>
          </p:cNvSpPr>
          <p:nvPr>
            <p:ph type="subTitle" idx="1" hasCustomPrompt="1"/>
          </p:nvPr>
        </p:nvSpPr>
        <p:spPr>
          <a:xfrm>
            <a:off x="838200" y="1453589"/>
            <a:ext cx="10515600" cy="1518211"/>
          </a:xfrm>
          <a:prstGeom prst="rect">
            <a:avLst/>
          </a:prstGeom>
        </p:spPr>
        <p:txBody>
          <a:bodyPr/>
          <a:lstStyle>
            <a:lvl1pPr marL="0" indent="0" algn="ctr">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Tree>
    <p:extLst>
      <p:ext uri="{BB962C8B-B14F-4D97-AF65-F5344CB8AC3E}">
        <p14:creationId xmlns:p14="http://schemas.microsoft.com/office/powerpoint/2010/main" val="361372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6"/>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F9C9AE60-466C-4BDA-9E87-7701D81CFE3C}"/>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Text Placeholder 4">
            <a:extLst>
              <a:ext uri="{FF2B5EF4-FFF2-40B4-BE49-F238E27FC236}">
                <a16:creationId xmlns:a16="http://schemas.microsoft.com/office/drawing/2014/main" id="{4DF025DF-FE0B-4046-8687-417DFBEB3113}"/>
              </a:ext>
            </a:extLst>
          </p:cNvPr>
          <p:cNvSpPr>
            <a:spLocks noGrp="1"/>
          </p:cNvSpPr>
          <p:nvPr>
            <p:ph type="body" sz="quarter" idx="20" hasCustomPrompt="1"/>
          </p:nvPr>
        </p:nvSpPr>
        <p:spPr>
          <a:xfrm>
            <a:off x="-3250937" y="1278117"/>
            <a:ext cx="19788513" cy="2514600"/>
          </a:xfrm>
          <a:prstGeom prst="rect">
            <a:avLst/>
          </a:prstGeom>
        </p:spPr>
        <p:txBody>
          <a:bodyPr/>
          <a:lstStyle>
            <a:lvl1pPr marL="0" indent="0" algn="ct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Company</a:t>
            </a:r>
          </a:p>
        </p:txBody>
      </p:sp>
      <p:sp>
        <p:nvSpPr>
          <p:cNvPr id="6" name="Title 1">
            <a:extLst>
              <a:ext uri="{FF2B5EF4-FFF2-40B4-BE49-F238E27FC236}">
                <a16:creationId xmlns:a16="http://schemas.microsoft.com/office/drawing/2014/main" id="{254DB932-57BE-437E-B336-17F289AFD79B}"/>
              </a:ext>
            </a:extLst>
          </p:cNvPr>
          <p:cNvSpPr>
            <a:spLocks noGrp="1"/>
          </p:cNvSpPr>
          <p:nvPr>
            <p:ph type="ctrTitle" hasCustomPrompt="1"/>
          </p:nvPr>
        </p:nvSpPr>
        <p:spPr>
          <a:xfrm>
            <a:off x="1253218" y="2685143"/>
            <a:ext cx="9685563" cy="1487714"/>
          </a:xfrm>
          <a:prstGeom prst="rect">
            <a:avLst/>
          </a:prstGeom>
        </p:spPr>
        <p:txBody>
          <a:bodyPr anchor="ctr"/>
          <a:lstStyle>
            <a:lvl1pPr algn="ctr">
              <a:defRPr sz="5000" cap="all" spc="200" baseline="0">
                <a:solidFill>
                  <a:schemeClr val="accent6">
                    <a:lumMod val="10000"/>
                    <a:lumOff val="90000"/>
                  </a:schemeClr>
                </a:solidFill>
                <a:latin typeface="Avenir Next LT Pro" panose="020B0504020202020204" pitchFamily="34" charset="0"/>
              </a:defRPr>
            </a:lvl1pPr>
          </a:lstStyle>
          <a:p>
            <a:r>
              <a:rPr lang="en-US"/>
              <a:t>Click to add title</a:t>
            </a:r>
          </a:p>
        </p:txBody>
      </p:sp>
    </p:spTree>
    <p:extLst>
      <p:ext uri="{BB962C8B-B14F-4D97-AF65-F5344CB8AC3E}">
        <p14:creationId xmlns:p14="http://schemas.microsoft.com/office/powerpoint/2010/main" val="247368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D6F6-55A6-4F76-78EF-6D36D6CBB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38992-E49C-C57E-EF4E-959D71A2F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562FA-A275-312A-7A5E-EC54F5A0F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F41951-0239-7E26-B662-37DFE1DF8189}"/>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6" name="Footer Placeholder 5">
            <a:extLst>
              <a:ext uri="{FF2B5EF4-FFF2-40B4-BE49-F238E27FC236}">
                <a16:creationId xmlns:a16="http://schemas.microsoft.com/office/drawing/2014/main" id="{62D71400-2C81-E06D-B4CF-593C4A293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FF2CC9-27B8-3F7D-3BFA-460171107909}"/>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3378583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F9D74B8-165B-49A6-ACBB-8B7950289D66}"/>
              </a:ext>
            </a:extLst>
          </p:cNvPr>
          <p:cNvSpPr>
            <a:spLocks noGrp="1"/>
          </p:cNvSpPr>
          <p:nvPr>
            <p:ph type="pic" sz="quarter" idx="13" hasCustomPrompt="1"/>
          </p:nvPr>
        </p:nvSpPr>
        <p:spPr>
          <a:xfrm>
            <a:off x="6096001" y="0"/>
            <a:ext cx="6096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1" name="Text Placeholder 4">
            <a:extLst>
              <a:ext uri="{FF2B5EF4-FFF2-40B4-BE49-F238E27FC236}">
                <a16:creationId xmlns:a16="http://schemas.microsoft.com/office/drawing/2014/main" id="{00B316D0-6EE1-4FB2-A993-B0CD4CFE5026}"/>
              </a:ext>
            </a:extLst>
          </p:cNvPr>
          <p:cNvSpPr>
            <a:spLocks noGrp="1"/>
          </p:cNvSpPr>
          <p:nvPr>
            <p:ph type="body" sz="quarter" idx="19" hasCustomPrompt="1"/>
          </p:nvPr>
        </p:nvSpPr>
        <p:spPr>
          <a:xfrm>
            <a:off x="-1325217" y="3977202"/>
            <a:ext cx="16229934" cy="2852057"/>
          </a:xfrm>
          <a:prstGeom prst="rect">
            <a:avLst/>
          </a:prstGeom>
        </p:spPr>
        <p:txBody>
          <a:bodyPr/>
          <a:lstStyle>
            <a:lvl1pPr marL="0" indent="0" algn="r">
              <a:lnSpc>
                <a:spcPct val="50000"/>
              </a:lnSpc>
              <a:spcBef>
                <a:spcPts val="0"/>
              </a:spcBef>
              <a:buNone/>
              <a:defRPr sz="50000" baseline="0">
                <a:solidFill>
                  <a:schemeClr val="bg1">
                    <a:alpha val="8000"/>
                  </a:schemeClr>
                </a:solidFill>
                <a:latin typeface="Kunstler Script" panose="030304020206070D0D06" pitchFamily="66" charset="0"/>
              </a:defRPr>
            </a:lvl1pPr>
          </a:lstStyle>
          <a:p>
            <a:r>
              <a:rPr lang="en-US" dirty="0"/>
              <a:t>Business</a:t>
            </a:r>
          </a:p>
        </p:txBody>
      </p:sp>
      <p:sp>
        <p:nvSpPr>
          <p:cNvPr id="5" name="Date Placeholder 4">
            <a:extLst>
              <a:ext uri="{FF2B5EF4-FFF2-40B4-BE49-F238E27FC236}">
                <a16:creationId xmlns:a16="http://schemas.microsoft.com/office/drawing/2014/main" id="{6D10495B-28B8-4389-8E1C-F335846C93C2}"/>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6" name="Footer Placeholder 5">
            <a:extLst>
              <a:ext uri="{FF2B5EF4-FFF2-40B4-BE49-F238E27FC236}">
                <a16:creationId xmlns:a16="http://schemas.microsoft.com/office/drawing/2014/main" id="{841E258A-A128-4BAF-B8C3-723C638236F6}"/>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7" name="Slide Number Placeholder 6">
            <a:extLst>
              <a:ext uri="{FF2B5EF4-FFF2-40B4-BE49-F238E27FC236}">
                <a16:creationId xmlns:a16="http://schemas.microsoft.com/office/drawing/2014/main" id="{AD369002-18F2-427F-A791-0E26DD2F0A57}"/>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23AD8AD8-9C40-44FB-8FF8-815C53458223}"/>
              </a:ext>
            </a:extLst>
          </p:cNvPr>
          <p:cNvSpPr>
            <a:spLocks noGrp="1"/>
          </p:cNvSpPr>
          <p:nvPr>
            <p:ph type="subTitle" idx="1" hasCustomPrompt="1"/>
          </p:nvPr>
        </p:nvSpPr>
        <p:spPr>
          <a:xfrm>
            <a:off x="838199" y="2067161"/>
            <a:ext cx="4386945" cy="1006199"/>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1411AFC0-5C52-4C0E-AD29-3DFFD3039CEC}"/>
              </a:ext>
            </a:extLst>
          </p:cNvPr>
          <p:cNvSpPr>
            <a:spLocks noGrp="1"/>
          </p:cNvSpPr>
          <p:nvPr>
            <p:ph type="body" sz="quarter" idx="14" hasCustomPrompt="1"/>
          </p:nvPr>
        </p:nvSpPr>
        <p:spPr>
          <a:xfrm>
            <a:off x="838199" y="176605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1" name="Title 1">
            <a:extLst>
              <a:ext uri="{FF2B5EF4-FFF2-40B4-BE49-F238E27FC236}">
                <a16:creationId xmlns:a16="http://schemas.microsoft.com/office/drawing/2014/main" id="{42010AEB-C0FD-48C8-A1FA-1BD96B6A548E}"/>
              </a:ext>
            </a:extLst>
          </p:cNvPr>
          <p:cNvSpPr>
            <a:spLocks noGrp="1"/>
          </p:cNvSpPr>
          <p:nvPr>
            <p:ph type="ctrTitle" hasCustomPrompt="1"/>
          </p:nvPr>
        </p:nvSpPr>
        <p:spPr>
          <a:xfrm>
            <a:off x="838200" y="722217"/>
            <a:ext cx="4386945" cy="639955"/>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
        <p:nvSpPr>
          <p:cNvPr id="15" name="Text Placeholder 15">
            <a:extLst>
              <a:ext uri="{FF2B5EF4-FFF2-40B4-BE49-F238E27FC236}">
                <a16:creationId xmlns:a16="http://schemas.microsoft.com/office/drawing/2014/main" id="{8B45D3B9-84F4-4A17-9D4D-8CBE603A1433}"/>
              </a:ext>
            </a:extLst>
          </p:cNvPr>
          <p:cNvSpPr>
            <a:spLocks noGrp="1"/>
          </p:cNvSpPr>
          <p:nvPr>
            <p:ph type="body" sz="quarter" idx="15" hasCustomPrompt="1"/>
          </p:nvPr>
        </p:nvSpPr>
        <p:spPr>
          <a:xfrm>
            <a:off x="838199" y="319961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8" name="Text Placeholder 17">
            <a:extLst>
              <a:ext uri="{FF2B5EF4-FFF2-40B4-BE49-F238E27FC236}">
                <a16:creationId xmlns:a16="http://schemas.microsoft.com/office/drawing/2014/main" id="{27A1B57C-13D8-4BB6-9D45-D83EB1BD6657}"/>
              </a:ext>
            </a:extLst>
          </p:cNvPr>
          <p:cNvSpPr>
            <a:spLocks noGrp="1"/>
          </p:cNvSpPr>
          <p:nvPr>
            <p:ph type="body" sz="quarter" idx="16" hasCustomPrompt="1"/>
          </p:nvPr>
        </p:nvSpPr>
        <p:spPr>
          <a:xfrm>
            <a:off x="838200" y="3512803"/>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sp>
        <p:nvSpPr>
          <p:cNvPr id="19" name="Text Placeholder 15">
            <a:extLst>
              <a:ext uri="{FF2B5EF4-FFF2-40B4-BE49-F238E27FC236}">
                <a16:creationId xmlns:a16="http://schemas.microsoft.com/office/drawing/2014/main" id="{2301C86B-1946-426F-9494-C64455A7E670}"/>
              </a:ext>
            </a:extLst>
          </p:cNvPr>
          <p:cNvSpPr>
            <a:spLocks noGrp="1"/>
          </p:cNvSpPr>
          <p:nvPr>
            <p:ph type="body" sz="quarter" idx="17" hasCustomPrompt="1"/>
          </p:nvPr>
        </p:nvSpPr>
        <p:spPr>
          <a:xfrm>
            <a:off x="837976" y="4643683"/>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20" name="Text Placeholder 17">
            <a:extLst>
              <a:ext uri="{FF2B5EF4-FFF2-40B4-BE49-F238E27FC236}">
                <a16:creationId xmlns:a16="http://schemas.microsoft.com/office/drawing/2014/main" id="{3BD347B5-FD69-4D61-BBDA-09FB8EF51B58}"/>
              </a:ext>
            </a:extLst>
          </p:cNvPr>
          <p:cNvSpPr>
            <a:spLocks noGrp="1"/>
          </p:cNvSpPr>
          <p:nvPr>
            <p:ph type="body" sz="quarter" idx="18" hasCustomPrompt="1"/>
          </p:nvPr>
        </p:nvSpPr>
        <p:spPr>
          <a:xfrm>
            <a:off x="837977" y="4956875"/>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cxnSp>
        <p:nvCxnSpPr>
          <p:cNvPr id="2" name="Straight Connector 1">
            <a:extLst>
              <a:ext uri="{FF2B5EF4-FFF2-40B4-BE49-F238E27FC236}">
                <a16:creationId xmlns:a16="http://schemas.microsoft.com/office/drawing/2014/main" id="{ACBD29BE-7E3F-457E-808D-E151E479D755}"/>
              </a:ext>
            </a:extLst>
          </p:cNvPr>
          <p:cNvCxnSpPr>
            <a:cxnSpLocks/>
          </p:cNvCxnSpPr>
          <p:nvPr userDrawn="1"/>
        </p:nvCxnSpPr>
        <p:spPr>
          <a:xfrm>
            <a:off x="590349" y="923365"/>
            <a:ext cx="0" cy="5934635"/>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81925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4721D2A8-92CC-4A4D-9252-1D5E72D9996D}"/>
              </a:ext>
            </a:extLst>
          </p:cNvPr>
          <p:cNvSpPr>
            <a:spLocks noGrp="1"/>
          </p:cNvSpPr>
          <p:nvPr>
            <p:ph type="body" sz="quarter" idx="26" hasCustomPrompt="1"/>
          </p:nvPr>
        </p:nvSpPr>
        <p:spPr>
          <a:xfrm>
            <a:off x="0" y="0"/>
            <a:ext cx="13879773" cy="2514600"/>
          </a:xfrm>
          <a:prstGeom prst="rect">
            <a:avLst/>
          </a:prstGeom>
        </p:spPr>
        <p:txBody>
          <a:bodyPr/>
          <a:lstStyle>
            <a:lvl1pPr marL="0" indent="0" algn="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Market</a:t>
            </a:r>
          </a:p>
        </p:txBody>
      </p:sp>
      <p:sp>
        <p:nvSpPr>
          <p:cNvPr id="5" name="Date Placeholder 4">
            <a:extLst>
              <a:ext uri="{FF2B5EF4-FFF2-40B4-BE49-F238E27FC236}">
                <a16:creationId xmlns:a16="http://schemas.microsoft.com/office/drawing/2014/main" id="{D4D09877-9D5E-4728-9E1B-F801C727CDBA}"/>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6" name="Footer Placeholder 5">
            <a:extLst>
              <a:ext uri="{FF2B5EF4-FFF2-40B4-BE49-F238E27FC236}">
                <a16:creationId xmlns:a16="http://schemas.microsoft.com/office/drawing/2014/main" id="{3435AAD1-49C3-459F-8752-6773813AA19E}"/>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7" name="Slide Number Placeholder 6">
            <a:extLst>
              <a:ext uri="{FF2B5EF4-FFF2-40B4-BE49-F238E27FC236}">
                <a16:creationId xmlns:a16="http://schemas.microsoft.com/office/drawing/2014/main" id="{D0DC1F07-5ADF-4FA1-890D-55E05685BDA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E430114-0FFE-44D3-9D11-77F649F9B108}"/>
              </a:ext>
            </a:extLst>
          </p:cNvPr>
          <p:cNvSpPr>
            <a:spLocks noGrp="1"/>
          </p:cNvSpPr>
          <p:nvPr>
            <p:ph type="ctrTitle" hasCustomPrompt="1"/>
          </p:nvPr>
        </p:nvSpPr>
        <p:spPr>
          <a:xfrm>
            <a:off x="7075483" y="1941509"/>
            <a:ext cx="4386945" cy="639955"/>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9" name="Text Placeholder 14">
            <a:extLst>
              <a:ext uri="{FF2B5EF4-FFF2-40B4-BE49-F238E27FC236}">
                <a16:creationId xmlns:a16="http://schemas.microsoft.com/office/drawing/2014/main" id="{4A448A10-6C5A-42B4-AFD7-DF6DD58F0737}"/>
              </a:ext>
            </a:extLst>
          </p:cNvPr>
          <p:cNvSpPr>
            <a:spLocks noGrp="1"/>
          </p:cNvSpPr>
          <p:nvPr>
            <p:ph type="body" sz="quarter" idx="20" hasCustomPrompt="1"/>
          </p:nvPr>
        </p:nvSpPr>
        <p:spPr>
          <a:xfrm>
            <a:off x="860223" y="4076963"/>
            <a:ext cx="2834640"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0" name="Text Placeholder 10">
            <a:extLst>
              <a:ext uri="{FF2B5EF4-FFF2-40B4-BE49-F238E27FC236}">
                <a16:creationId xmlns:a16="http://schemas.microsoft.com/office/drawing/2014/main" id="{6D1B0E05-9C40-4BB7-B07F-D8FD6B11F6AF}"/>
              </a:ext>
            </a:extLst>
          </p:cNvPr>
          <p:cNvSpPr>
            <a:spLocks noGrp="1"/>
          </p:cNvSpPr>
          <p:nvPr>
            <p:ph type="body" sz="quarter" idx="14" hasCustomPrompt="1"/>
          </p:nvPr>
        </p:nvSpPr>
        <p:spPr>
          <a:xfrm>
            <a:off x="1070773"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1" name="Text Placeholder 14">
            <a:extLst>
              <a:ext uri="{FF2B5EF4-FFF2-40B4-BE49-F238E27FC236}">
                <a16:creationId xmlns:a16="http://schemas.microsoft.com/office/drawing/2014/main" id="{FF94E508-0A60-413A-9DE0-DE8BDEC1FC2E}"/>
              </a:ext>
            </a:extLst>
          </p:cNvPr>
          <p:cNvSpPr>
            <a:spLocks noGrp="1"/>
          </p:cNvSpPr>
          <p:nvPr>
            <p:ph type="body" sz="quarter" idx="21" hasCustomPrompt="1"/>
          </p:nvPr>
        </p:nvSpPr>
        <p:spPr>
          <a:xfrm>
            <a:off x="4728372" y="4076963"/>
            <a:ext cx="2833338"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2" name="Text Placeholder 14">
            <a:extLst>
              <a:ext uri="{FF2B5EF4-FFF2-40B4-BE49-F238E27FC236}">
                <a16:creationId xmlns:a16="http://schemas.microsoft.com/office/drawing/2014/main" id="{3A34A8A7-647E-4685-A99B-1177931A13C7}"/>
              </a:ext>
            </a:extLst>
          </p:cNvPr>
          <p:cNvSpPr>
            <a:spLocks noGrp="1"/>
          </p:cNvSpPr>
          <p:nvPr>
            <p:ph type="body" sz="quarter" idx="23" hasCustomPrompt="1"/>
          </p:nvPr>
        </p:nvSpPr>
        <p:spPr>
          <a:xfrm>
            <a:off x="8595219" y="4076963"/>
            <a:ext cx="2833339"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3" name="Straight Connector 12">
            <a:extLst>
              <a:ext uri="{FF2B5EF4-FFF2-40B4-BE49-F238E27FC236}">
                <a16:creationId xmlns:a16="http://schemas.microsoft.com/office/drawing/2014/main" id="{FCECDC73-A31B-4C94-AE4B-BDC32D94F1EA}"/>
              </a:ext>
            </a:extLst>
          </p:cNvPr>
          <p:cNvCxnSpPr>
            <a:cxnSpLocks/>
          </p:cNvCxnSpPr>
          <p:nvPr userDrawn="1"/>
        </p:nvCxnSpPr>
        <p:spPr>
          <a:xfrm>
            <a:off x="860223"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DD83A920-6634-4731-94D5-4186C82C6A93}"/>
              </a:ext>
            </a:extLst>
          </p:cNvPr>
          <p:cNvSpPr>
            <a:spLocks noGrp="1"/>
          </p:cNvSpPr>
          <p:nvPr>
            <p:ph type="body" sz="quarter" idx="24" hasCustomPrompt="1"/>
          </p:nvPr>
        </p:nvSpPr>
        <p:spPr>
          <a:xfrm>
            <a:off x="4937619"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5" name="Text Placeholder 10">
            <a:extLst>
              <a:ext uri="{FF2B5EF4-FFF2-40B4-BE49-F238E27FC236}">
                <a16:creationId xmlns:a16="http://schemas.microsoft.com/office/drawing/2014/main" id="{16592B16-F73C-4572-ACB3-FBB03EE7EE7F}"/>
              </a:ext>
            </a:extLst>
          </p:cNvPr>
          <p:cNvSpPr>
            <a:spLocks noGrp="1"/>
          </p:cNvSpPr>
          <p:nvPr>
            <p:ph type="body" sz="quarter" idx="25" hasCustomPrompt="1"/>
          </p:nvPr>
        </p:nvSpPr>
        <p:spPr>
          <a:xfrm>
            <a:off x="8804467"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cxnSp>
        <p:nvCxnSpPr>
          <p:cNvPr id="27" name="Straight Connector 26">
            <a:extLst>
              <a:ext uri="{FF2B5EF4-FFF2-40B4-BE49-F238E27FC236}">
                <a16:creationId xmlns:a16="http://schemas.microsoft.com/office/drawing/2014/main" id="{E8685373-D021-44D0-B9F5-DD46F7C2EACA}"/>
              </a:ext>
            </a:extLst>
          </p:cNvPr>
          <p:cNvCxnSpPr>
            <a:cxnSpLocks/>
          </p:cNvCxnSpPr>
          <p:nvPr userDrawn="1"/>
        </p:nvCxnSpPr>
        <p:spPr>
          <a:xfrm>
            <a:off x="8593917" y="3939883"/>
            <a:ext cx="27411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020995-72BD-4944-B899-E6DA4064D131}"/>
              </a:ext>
            </a:extLst>
          </p:cNvPr>
          <p:cNvCxnSpPr>
            <a:cxnSpLocks/>
          </p:cNvCxnSpPr>
          <p:nvPr userDrawn="1"/>
        </p:nvCxnSpPr>
        <p:spPr>
          <a:xfrm>
            <a:off x="4727069"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C8E87B-2B7F-4A86-8EE0-6B1F9CDB72CD}"/>
              </a:ext>
            </a:extLst>
          </p:cNvPr>
          <p:cNvCxnSpPr>
            <a:cxnSpLocks/>
          </p:cNvCxnSpPr>
          <p:nvPr userDrawn="1"/>
        </p:nvCxnSpPr>
        <p:spPr>
          <a:xfrm>
            <a:off x="8593917"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08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bg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927B5-CD76-4CF2-9218-21B4ABE3CED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5" name="Footer Placeholder 4">
            <a:extLst>
              <a:ext uri="{FF2B5EF4-FFF2-40B4-BE49-F238E27FC236}">
                <a16:creationId xmlns:a16="http://schemas.microsoft.com/office/drawing/2014/main" id="{89DE09AE-94B2-4BFF-BDCE-0B4930D6367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6" name="Slide Number Placeholder 5">
            <a:extLst>
              <a:ext uri="{FF2B5EF4-FFF2-40B4-BE49-F238E27FC236}">
                <a16:creationId xmlns:a16="http://schemas.microsoft.com/office/drawing/2014/main" id="{6F7DB683-0E38-45C3-A062-8642CC4CC8AF}"/>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11" name="Text Placeholder 10">
            <a:extLst>
              <a:ext uri="{FF2B5EF4-FFF2-40B4-BE49-F238E27FC236}">
                <a16:creationId xmlns:a16="http://schemas.microsoft.com/office/drawing/2014/main" id="{B3A9F833-D729-4A7C-AE1F-BAAF1214BA7E}"/>
              </a:ext>
            </a:extLst>
          </p:cNvPr>
          <p:cNvSpPr>
            <a:spLocks noGrp="1"/>
          </p:cNvSpPr>
          <p:nvPr>
            <p:ph type="body" sz="quarter" idx="13" hasCustomPrompt="1"/>
          </p:nvPr>
        </p:nvSpPr>
        <p:spPr>
          <a:xfrm>
            <a:off x="838200"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3" name="Text Placeholder 10">
            <a:extLst>
              <a:ext uri="{FF2B5EF4-FFF2-40B4-BE49-F238E27FC236}">
                <a16:creationId xmlns:a16="http://schemas.microsoft.com/office/drawing/2014/main" id="{D914E175-8C78-40BB-9962-8A85F2F0E41A}"/>
              </a:ext>
            </a:extLst>
          </p:cNvPr>
          <p:cNvSpPr>
            <a:spLocks noGrp="1"/>
          </p:cNvSpPr>
          <p:nvPr>
            <p:ph type="body" sz="quarter" idx="17" hasCustomPrompt="1"/>
          </p:nvPr>
        </p:nvSpPr>
        <p:spPr>
          <a:xfrm>
            <a:off x="838200"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3F63585-E36E-41A6-95F2-CD2BE2D6559D}"/>
              </a:ext>
            </a:extLst>
          </p:cNvPr>
          <p:cNvSpPr>
            <a:spLocks noGrp="1"/>
          </p:cNvSpPr>
          <p:nvPr>
            <p:ph type="body" sz="quarter" idx="18" hasCustomPrompt="1"/>
          </p:nvPr>
        </p:nvSpPr>
        <p:spPr>
          <a:xfrm>
            <a:off x="4626428"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6" name="Text Placeholder 10">
            <a:extLst>
              <a:ext uri="{FF2B5EF4-FFF2-40B4-BE49-F238E27FC236}">
                <a16:creationId xmlns:a16="http://schemas.microsoft.com/office/drawing/2014/main" id="{10FF23F7-3892-471E-AFA1-0D8BE8F43FB8}"/>
              </a:ext>
            </a:extLst>
          </p:cNvPr>
          <p:cNvSpPr>
            <a:spLocks noGrp="1"/>
          </p:cNvSpPr>
          <p:nvPr>
            <p:ph type="body" sz="quarter" idx="20" hasCustomPrompt="1"/>
          </p:nvPr>
        </p:nvSpPr>
        <p:spPr>
          <a:xfrm>
            <a:off x="4626428"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24D6B59F-6577-4B1E-B7F8-134B42084EF6}"/>
              </a:ext>
            </a:extLst>
          </p:cNvPr>
          <p:cNvSpPr>
            <a:spLocks noGrp="1"/>
          </p:cNvSpPr>
          <p:nvPr>
            <p:ph type="body" sz="quarter" idx="21" hasCustomPrompt="1"/>
          </p:nvPr>
        </p:nvSpPr>
        <p:spPr>
          <a:xfrm>
            <a:off x="8414657"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9" name="Text Placeholder 10">
            <a:extLst>
              <a:ext uri="{FF2B5EF4-FFF2-40B4-BE49-F238E27FC236}">
                <a16:creationId xmlns:a16="http://schemas.microsoft.com/office/drawing/2014/main" id="{39A963ED-FD03-4AAC-B023-59B209A5EB88}"/>
              </a:ext>
            </a:extLst>
          </p:cNvPr>
          <p:cNvSpPr>
            <a:spLocks noGrp="1"/>
          </p:cNvSpPr>
          <p:nvPr>
            <p:ph type="body" sz="quarter" idx="23" hasCustomPrompt="1"/>
          </p:nvPr>
        </p:nvSpPr>
        <p:spPr>
          <a:xfrm>
            <a:off x="8414657"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itle 1">
            <a:extLst>
              <a:ext uri="{FF2B5EF4-FFF2-40B4-BE49-F238E27FC236}">
                <a16:creationId xmlns:a16="http://schemas.microsoft.com/office/drawing/2014/main" id="{23ED9778-7DC1-4EFA-92B5-2B9F0740F53A}"/>
              </a:ext>
            </a:extLst>
          </p:cNvPr>
          <p:cNvSpPr>
            <a:spLocks noGrp="1"/>
          </p:cNvSpPr>
          <p:nvPr>
            <p:ph type="ctrTitle" hasCustomPrompt="1"/>
          </p:nvPr>
        </p:nvSpPr>
        <p:spPr>
          <a:xfrm>
            <a:off x="2989604" y="724868"/>
            <a:ext cx="6212793"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8" name="Text Placeholder 14">
            <a:extLst>
              <a:ext uri="{FF2B5EF4-FFF2-40B4-BE49-F238E27FC236}">
                <a16:creationId xmlns:a16="http://schemas.microsoft.com/office/drawing/2014/main" id="{F1777D6D-27DD-4DA3-8C4C-B8F9BA9B189D}"/>
              </a:ext>
            </a:extLst>
          </p:cNvPr>
          <p:cNvSpPr>
            <a:spLocks noGrp="1"/>
          </p:cNvSpPr>
          <p:nvPr>
            <p:ph type="body" sz="quarter" idx="26" hasCustomPrompt="1"/>
          </p:nvPr>
        </p:nvSpPr>
        <p:spPr>
          <a:xfrm>
            <a:off x="1390331" y="2383034"/>
            <a:ext cx="1837944" cy="1837944"/>
          </a:xfrm>
          <a:prstGeom prst="ellipse">
            <a:avLst/>
          </a:prstGeom>
          <a:solidFill>
            <a:schemeClr val="accent6"/>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$3b</a:t>
            </a:r>
          </a:p>
        </p:txBody>
      </p:sp>
      <p:sp>
        <p:nvSpPr>
          <p:cNvPr id="20" name="Text Placeholder 14">
            <a:extLst>
              <a:ext uri="{FF2B5EF4-FFF2-40B4-BE49-F238E27FC236}">
                <a16:creationId xmlns:a16="http://schemas.microsoft.com/office/drawing/2014/main" id="{B99795F1-D282-42EE-BFEC-2F47E8BE5D33}"/>
              </a:ext>
            </a:extLst>
          </p:cNvPr>
          <p:cNvSpPr>
            <a:spLocks noGrp="1"/>
          </p:cNvSpPr>
          <p:nvPr>
            <p:ph type="body" sz="quarter" idx="27" hasCustomPrompt="1"/>
          </p:nvPr>
        </p:nvSpPr>
        <p:spPr>
          <a:xfrm>
            <a:off x="5178559" y="2383034"/>
            <a:ext cx="1837944" cy="1837944"/>
          </a:xfrm>
          <a:prstGeom prst="ellipse">
            <a:avLst/>
          </a:prstGeom>
          <a:solidFill>
            <a:schemeClr val="accent4">
              <a:lumMod val="75000"/>
            </a:schemeClr>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$2b</a:t>
            </a:r>
          </a:p>
        </p:txBody>
      </p:sp>
      <p:sp>
        <p:nvSpPr>
          <p:cNvPr id="21" name="Text Placeholder 14">
            <a:extLst>
              <a:ext uri="{FF2B5EF4-FFF2-40B4-BE49-F238E27FC236}">
                <a16:creationId xmlns:a16="http://schemas.microsoft.com/office/drawing/2014/main" id="{E7EDCD32-FC44-473D-A0D4-F71DAF57286F}"/>
              </a:ext>
            </a:extLst>
          </p:cNvPr>
          <p:cNvSpPr>
            <a:spLocks noGrp="1"/>
          </p:cNvSpPr>
          <p:nvPr>
            <p:ph type="body" sz="quarter" idx="28" hasCustomPrompt="1"/>
          </p:nvPr>
        </p:nvSpPr>
        <p:spPr>
          <a:xfrm>
            <a:off x="8966788" y="2383034"/>
            <a:ext cx="1837944" cy="1837944"/>
          </a:xfrm>
          <a:prstGeom prst="ellipse">
            <a:avLst/>
          </a:prstGeom>
          <a:solidFill>
            <a:schemeClr val="accent4"/>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$1b</a:t>
            </a:r>
          </a:p>
        </p:txBody>
      </p:sp>
    </p:spTree>
    <p:extLst>
      <p:ext uri="{BB962C8B-B14F-4D97-AF65-F5344CB8AC3E}">
        <p14:creationId xmlns:p14="http://schemas.microsoft.com/office/powerpoint/2010/main" val="4281934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Competition ">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9332B195-6B28-453B-8483-E18845F548FE}"/>
              </a:ext>
            </a:extLst>
          </p:cNvPr>
          <p:cNvSpPr>
            <a:spLocks noGrp="1"/>
          </p:cNvSpPr>
          <p:nvPr>
            <p:ph type="pic" sz="quarter" idx="13" hasCustomPrompt="1"/>
          </p:nvPr>
        </p:nvSpPr>
        <p:spPr>
          <a:xfrm>
            <a:off x="-4281" y="0"/>
            <a:ext cx="12196282" cy="2442916"/>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5" name="Text Placeholder 4">
            <a:extLst>
              <a:ext uri="{FF2B5EF4-FFF2-40B4-BE49-F238E27FC236}">
                <a16:creationId xmlns:a16="http://schemas.microsoft.com/office/drawing/2014/main" id="{70B36DB2-10C9-40E1-A939-F9F3E99AA97E}"/>
              </a:ext>
            </a:extLst>
          </p:cNvPr>
          <p:cNvSpPr>
            <a:spLocks noGrp="1"/>
          </p:cNvSpPr>
          <p:nvPr>
            <p:ph type="body" sz="quarter" idx="29" hasCustomPrompt="1"/>
          </p:nvPr>
        </p:nvSpPr>
        <p:spPr>
          <a:xfrm>
            <a:off x="-316523" y="104279"/>
            <a:ext cx="12508523" cy="2679238"/>
          </a:xfrm>
          <a:prstGeom prst="rect">
            <a:avLst/>
          </a:prstGeom>
        </p:spPr>
        <p:txBody>
          <a:bodyPr/>
          <a:lstStyle>
            <a:lvl1pPr marL="0" indent="0" algn="r">
              <a:lnSpc>
                <a:spcPct val="40000"/>
              </a:lnSpc>
              <a:spcBef>
                <a:spcPts val="0"/>
              </a:spcBef>
              <a:buNone/>
              <a:defRPr sz="50000" baseline="0">
                <a:solidFill>
                  <a:schemeClr val="bg1">
                    <a:alpha val="20000"/>
                  </a:schemeClr>
                </a:solidFill>
                <a:latin typeface="Kunstler Script" panose="030304020206070D0D06" pitchFamily="66" charset="0"/>
              </a:defRPr>
            </a:lvl1pPr>
          </a:lstStyle>
          <a:p>
            <a:r>
              <a:rPr lang="en-US" dirty="0"/>
              <a:t>Comp</a:t>
            </a:r>
          </a:p>
        </p:txBody>
      </p:sp>
      <p:sp>
        <p:nvSpPr>
          <p:cNvPr id="3" name="Date Placeholder 2">
            <a:extLst>
              <a:ext uri="{FF2B5EF4-FFF2-40B4-BE49-F238E27FC236}">
                <a16:creationId xmlns:a16="http://schemas.microsoft.com/office/drawing/2014/main" id="{F1034CA5-4FBD-4728-A5D5-B55A51F3EC89}"/>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DEB12970-8175-4B63-9ABC-FF21E5FB07CA}"/>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D2E5FFB0-6DFB-4547-AB5E-A22910F479A1}"/>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3B15B0B7-1296-4FBF-8D28-A0D282176365}"/>
              </a:ext>
            </a:extLst>
          </p:cNvPr>
          <p:cNvSpPr>
            <a:spLocks noGrp="1"/>
          </p:cNvSpPr>
          <p:nvPr>
            <p:ph type="ctrTitle" hasCustomPrompt="1"/>
          </p:nvPr>
        </p:nvSpPr>
        <p:spPr>
          <a:xfrm>
            <a:off x="819728" y="2679238"/>
            <a:ext cx="4386945" cy="545148"/>
          </a:xfrm>
          <a:prstGeom prst="rect">
            <a:avLst/>
          </a:prstGeom>
        </p:spPr>
        <p:txBody>
          <a:bodyPr anchor="b"/>
          <a:lstStyle>
            <a:lvl1pPr algn="l">
              <a:defRPr sz="2200" cap="all" spc="200" baseline="0">
                <a:solidFill>
                  <a:schemeClr val="accent1"/>
                </a:solidFill>
                <a:latin typeface="+mj-lt"/>
              </a:defRPr>
            </a:lvl1pPr>
          </a:lstStyle>
          <a:p>
            <a:r>
              <a:rPr lang="en-US"/>
              <a:t>Click to add title</a:t>
            </a:r>
          </a:p>
        </p:txBody>
      </p:sp>
      <p:sp>
        <p:nvSpPr>
          <p:cNvPr id="10" name="Text Placeholder 10">
            <a:extLst>
              <a:ext uri="{FF2B5EF4-FFF2-40B4-BE49-F238E27FC236}">
                <a16:creationId xmlns:a16="http://schemas.microsoft.com/office/drawing/2014/main" id="{41958F62-D93E-4433-9FC8-4CFA9792BDB2}"/>
              </a:ext>
            </a:extLst>
          </p:cNvPr>
          <p:cNvSpPr>
            <a:spLocks noGrp="1"/>
          </p:cNvSpPr>
          <p:nvPr>
            <p:ph type="body" sz="quarter" idx="14" hasCustomPrompt="1"/>
          </p:nvPr>
        </p:nvSpPr>
        <p:spPr>
          <a:xfrm>
            <a:off x="819728"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3D482AA-5393-4260-A25C-77242CC39847}"/>
              </a:ext>
            </a:extLst>
          </p:cNvPr>
          <p:cNvSpPr>
            <a:spLocks noGrp="1"/>
          </p:cNvSpPr>
          <p:nvPr>
            <p:ph type="body" sz="quarter" idx="16" hasCustomPrompt="1"/>
          </p:nvPr>
        </p:nvSpPr>
        <p:spPr>
          <a:xfrm>
            <a:off x="819728"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57434F13-1C2F-416A-A9F8-479D11410BED}"/>
              </a:ext>
            </a:extLst>
          </p:cNvPr>
          <p:cNvSpPr>
            <a:spLocks noGrp="1"/>
          </p:cNvSpPr>
          <p:nvPr>
            <p:ph type="body" sz="quarter" idx="17" hasCustomPrompt="1"/>
          </p:nvPr>
        </p:nvSpPr>
        <p:spPr>
          <a:xfrm>
            <a:off x="6400800"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FC8B7634-CFB8-480E-9065-D580A180133A}"/>
              </a:ext>
            </a:extLst>
          </p:cNvPr>
          <p:cNvSpPr>
            <a:spLocks noGrp="1"/>
          </p:cNvSpPr>
          <p:nvPr>
            <p:ph type="body" sz="quarter" idx="18" hasCustomPrompt="1"/>
          </p:nvPr>
        </p:nvSpPr>
        <p:spPr>
          <a:xfrm>
            <a:off x="6400800"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2923950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433EF2-C2C4-4062-9D92-0FB277293D45}"/>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5" name="Footer Placeholder 4">
            <a:extLst>
              <a:ext uri="{FF2B5EF4-FFF2-40B4-BE49-F238E27FC236}">
                <a16:creationId xmlns:a16="http://schemas.microsoft.com/office/drawing/2014/main" id="{CD63FBE5-A165-4D71-A770-FE4E13B1A687}"/>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B9B91C94-93DA-4850-9EE8-968DAF8900BD}"/>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ext Placeholder 14">
            <a:extLst>
              <a:ext uri="{FF2B5EF4-FFF2-40B4-BE49-F238E27FC236}">
                <a16:creationId xmlns:a16="http://schemas.microsoft.com/office/drawing/2014/main" id="{C9C019F9-A0CC-42FD-9A58-9A76FBC64749}"/>
              </a:ext>
            </a:extLst>
          </p:cNvPr>
          <p:cNvSpPr>
            <a:spLocks noGrp="1"/>
          </p:cNvSpPr>
          <p:nvPr>
            <p:ph type="body" sz="quarter" idx="15" hasCustomPrompt="1"/>
          </p:nvPr>
        </p:nvSpPr>
        <p:spPr>
          <a:xfrm>
            <a:off x="6236499" y="142547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8" name="Text Placeholder 14">
            <a:extLst>
              <a:ext uri="{FF2B5EF4-FFF2-40B4-BE49-F238E27FC236}">
                <a16:creationId xmlns:a16="http://schemas.microsoft.com/office/drawing/2014/main" id="{2F0A1D53-A949-49E7-820F-D18CEC7EA781}"/>
              </a:ext>
            </a:extLst>
          </p:cNvPr>
          <p:cNvSpPr>
            <a:spLocks noGrp="1"/>
          </p:cNvSpPr>
          <p:nvPr>
            <p:ph type="body" sz="quarter" idx="17" hasCustomPrompt="1"/>
          </p:nvPr>
        </p:nvSpPr>
        <p:spPr>
          <a:xfrm>
            <a:off x="6236499" y="529432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FC5403F6-AE51-438F-AF93-56FA7D2A5675}"/>
              </a:ext>
            </a:extLst>
          </p:cNvPr>
          <p:cNvSpPr>
            <a:spLocks noGrp="1"/>
          </p:cNvSpPr>
          <p:nvPr>
            <p:ph type="body" sz="quarter" idx="19" hasCustomPrompt="1"/>
          </p:nvPr>
        </p:nvSpPr>
        <p:spPr>
          <a:xfrm>
            <a:off x="9440311" y="335435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0494832D-1AEB-4A7B-8BC3-8AC645057F58}"/>
              </a:ext>
            </a:extLst>
          </p:cNvPr>
          <p:cNvSpPr>
            <a:spLocks noGrp="1"/>
          </p:cNvSpPr>
          <p:nvPr>
            <p:ph type="body" sz="quarter" idx="20" hasCustomPrompt="1"/>
          </p:nvPr>
        </p:nvSpPr>
        <p:spPr>
          <a:xfrm>
            <a:off x="4743347" y="2194947"/>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9DED817B-58D3-4713-A66F-2E4CF578D5E7}"/>
              </a:ext>
            </a:extLst>
          </p:cNvPr>
          <p:cNvSpPr>
            <a:spLocks noGrp="1"/>
          </p:cNvSpPr>
          <p:nvPr>
            <p:ph type="body" sz="quarter" idx="21" hasCustomPrompt="1"/>
          </p:nvPr>
        </p:nvSpPr>
        <p:spPr>
          <a:xfrm>
            <a:off x="5179839" y="430766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D1FE5CBC-B2B8-45FE-986C-504C397B9E10}"/>
              </a:ext>
            </a:extLst>
          </p:cNvPr>
          <p:cNvSpPr>
            <a:spLocks noGrp="1"/>
          </p:cNvSpPr>
          <p:nvPr>
            <p:ph type="body" sz="quarter" idx="22" hasCustomPrompt="1"/>
          </p:nvPr>
        </p:nvSpPr>
        <p:spPr>
          <a:xfrm>
            <a:off x="3642362" y="443939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CE71774F-D73F-4B7F-9152-95EC3F36DDA8}"/>
              </a:ext>
            </a:extLst>
          </p:cNvPr>
          <p:cNvSpPr>
            <a:spLocks noGrp="1"/>
          </p:cNvSpPr>
          <p:nvPr>
            <p:ph type="body" sz="quarter" idx="23" hasCustomPrompt="1"/>
          </p:nvPr>
        </p:nvSpPr>
        <p:spPr>
          <a:xfrm>
            <a:off x="7398712" y="4008089"/>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154305F-5D9B-4B4A-9F2B-6FBECE7371AA}"/>
              </a:ext>
            </a:extLst>
          </p:cNvPr>
          <p:cNvSpPr>
            <a:spLocks noGrp="1"/>
          </p:cNvSpPr>
          <p:nvPr>
            <p:ph type="body" sz="quarter" idx="25" hasCustomPrompt="1"/>
          </p:nvPr>
        </p:nvSpPr>
        <p:spPr>
          <a:xfrm>
            <a:off x="3543692" y="335435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cxnSp>
        <p:nvCxnSpPr>
          <p:cNvPr id="21" name="Straight Connector 20">
            <a:extLst>
              <a:ext uri="{FF2B5EF4-FFF2-40B4-BE49-F238E27FC236}">
                <a16:creationId xmlns:a16="http://schemas.microsoft.com/office/drawing/2014/main" id="{8C5FED44-231C-4E53-B41C-81293135ACB1}"/>
              </a:ext>
            </a:extLst>
          </p:cNvPr>
          <p:cNvCxnSpPr>
            <a:cxnSpLocks/>
          </p:cNvCxnSpPr>
          <p:nvPr userDrawn="1"/>
        </p:nvCxnSpPr>
        <p:spPr>
          <a:xfrm>
            <a:off x="4756662" y="360037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105B5D-04B2-4415-A88E-6BE695BAD6D0}"/>
              </a:ext>
            </a:extLst>
          </p:cNvPr>
          <p:cNvCxnSpPr>
            <a:cxnSpLocks/>
          </p:cNvCxnSpPr>
          <p:nvPr userDrawn="1"/>
        </p:nvCxnSpPr>
        <p:spPr>
          <a:xfrm flipV="1">
            <a:off x="7089982" y="191750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14">
            <a:extLst>
              <a:ext uri="{FF2B5EF4-FFF2-40B4-BE49-F238E27FC236}">
                <a16:creationId xmlns:a16="http://schemas.microsoft.com/office/drawing/2014/main" id="{8F362A87-DBB9-4FFD-9F42-9D6D5AD35E94}"/>
              </a:ext>
            </a:extLst>
          </p:cNvPr>
          <p:cNvSpPr>
            <a:spLocks noGrp="1"/>
          </p:cNvSpPr>
          <p:nvPr>
            <p:ph type="body" sz="quarter" idx="26" hasCustomPrompt="1"/>
          </p:nvPr>
        </p:nvSpPr>
        <p:spPr>
          <a:xfrm>
            <a:off x="7752879" y="195471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19" name="Text Placeholder 14">
            <a:extLst>
              <a:ext uri="{FF2B5EF4-FFF2-40B4-BE49-F238E27FC236}">
                <a16:creationId xmlns:a16="http://schemas.microsoft.com/office/drawing/2014/main" id="{B6713B5A-6FE2-4827-A18D-2F81B40F069D}"/>
              </a:ext>
            </a:extLst>
          </p:cNvPr>
          <p:cNvSpPr>
            <a:spLocks noGrp="1"/>
          </p:cNvSpPr>
          <p:nvPr>
            <p:ph type="body" sz="quarter" idx="24" hasCustomPrompt="1"/>
          </p:nvPr>
        </p:nvSpPr>
        <p:spPr>
          <a:xfrm>
            <a:off x="8859355" y="4708093"/>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6" name="Title 1">
            <a:extLst>
              <a:ext uri="{FF2B5EF4-FFF2-40B4-BE49-F238E27FC236}">
                <a16:creationId xmlns:a16="http://schemas.microsoft.com/office/drawing/2014/main" id="{2B665ABC-CB0A-4595-8165-3205CED4DCF5}"/>
              </a:ext>
            </a:extLst>
          </p:cNvPr>
          <p:cNvSpPr>
            <a:spLocks noGrp="1"/>
          </p:cNvSpPr>
          <p:nvPr>
            <p:ph type="ctrTitle" hasCustomPrompt="1"/>
          </p:nvPr>
        </p:nvSpPr>
        <p:spPr>
          <a:xfrm>
            <a:off x="832040" y="72221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Tree>
    <p:extLst>
      <p:ext uri="{BB962C8B-B14F-4D97-AF65-F5344CB8AC3E}">
        <p14:creationId xmlns:p14="http://schemas.microsoft.com/office/powerpoint/2010/main" val="1714593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owth Strateg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09839D-FDC1-4EDF-9E51-F73351ABBD6C}"/>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B60B182A-200F-405E-B287-2F7A7F928951}"/>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AFE8CEAE-624C-4615-8252-893F3A04CAB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8AE4140-1E60-4ABF-8C5B-6AA249168701}"/>
              </a:ext>
            </a:extLst>
          </p:cNvPr>
          <p:cNvSpPr>
            <a:spLocks noGrp="1"/>
          </p:cNvSpPr>
          <p:nvPr>
            <p:ph type="ctrTitle" hasCustomPrompt="1"/>
          </p:nvPr>
        </p:nvSpPr>
        <p:spPr>
          <a:xfrm>
            <a:off x="2989603" y="727515"/>
            <a:ext cx="6212793" cy="639955"/>
          </a:xfrm>
          <a:prstGeom prst="rect">
            <a:avLst/>
          </a:prstGeom>
        </p:spPr>
        <p:txBody>
          <a:bodyPr anchor="ctr"/>
          <a:lstStyle>
            <a:lvl1pPr algn="ctr">
              <a:defRPr sz="2200" cap="all" spc="200" baseline="0">
                <a:solidFill>
                  <a:schemeClr val="accent1"/>
                </a:solidFill>
                <a:latin typeface="+mj-lt"/>
              </a:defRPr>
            </a:lvl1pPr>
          </a:lstStyle>
          <a:p>
            <a:r>
              <a:rPr lang="en-US" dirty="0"/>
              <a:t>Click to add title</a:t>
            </a:r>
          </a:p>
        </p:txBody>
      </p:sp>
      <p:sp>
        <p:nvSpPr>
          <p:cNvPr id="15" name="Text Placeholder 14">
            <a:extLst>
              <a:ext uri="{FF2B5EF4-FFF2-40B4-BE49-F238E27FC236}">
                <a16:creationId xmlns:a16="http://schemas.microsoft.com/office/drawing/2014/main" id="{562056E9-39CD-4DAA-AF46-D107C1680734}"/>
              </a:ext>
            </a:extLst>
          </p:cNvPr>
          <p:cNvSpPr>
            <a:spLocks noGrp="1"/>
          </p:cNvSpPr>
          <p:nvPr>
            <p:ph type="body" sz="quarter" idx="13" hasCustomPrompt="1"/>
          </p:nvPr>
        </p:nvSpPr>
        <p:spPr>
          <a:xfrm>
            <a:off x="1780446"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39F4B0E4-0A8E-4F79-B6E9-9015E62C2CA7}"/>
              </a:ext>
            </a:extLst>
          </p:cNvPr>
          <p:cNvSpPr>
            <a:spLocks noGrp="1"/>
          </p:cNvSpPr>
          <p:nvPr>
            <p:ph type="body" sz="quarter" idx="29" hasCustomPrompt="1"/>
          </p:nvPr>
        </p:nvSpPr>
        <p:spPr>
          <a:xfrm>
            <a:off x="5009724" y="4192396"/>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128A45A-DF71-4640-A1BF-8F1866D09CE6}"/>
              </a:ext>
            </a:extLst>
          </p:cNvPr>
          <p:cNvSpPr>
            <a:spLocks noGrp="1"/>
          </p:cNvSpPr>
          <p:nvPr>
            <p:ph type="body" sz="quarter" idx="30" hasCustomPrompt="1"/>
          </p:nvPr>
        </p:nvSpPr>
        <p:spPr>
          <a:xfrm>
            <a:off x="8153400"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D63BCEA8-1DF2-474C-A867-36E22D2F6114}"/>
              </a:ext>
            </a:extLst>
          </p:cNvPr>
          <p:cNvSpPr>
            <a:spLocks noGrp="1"/>
          </p:cNvSpPr>
          <p:nvPr>
            <p:ph type="body" sz="quarter" idx="33" hasCustomPrompt="1"/>
          </p:nvPr>
        </p:nvSpPr>
        <p:spPr>
          <a:xfrm>
            <a:off x="2989603" y="1124727"/>
            <a:ext cx="6212793" cy="568896"/>
          </a:xfrm>
          <a:prstGeom prst="rect">
            <a:avLst/>
          </a:prstGeom>
        </p:spPr>
        <p:txBody>
          <a:bodyPr anchor="ctr"/>
          <a:lstStyle>
            <a:lvl1pPr marL="0" indent="0" algn="ctr">
              <a:buNone/>
              <a:defRPr sz="2000" cap="none" spc="100" baseline="0">
                <a:solidFill>
                  <a:schemeClr val="accent1"/>
                </a:solidFill>
                <a:latin typeface="Avenir Next LT Pro" panose="020B0504020202020204" pitchFamily="34" charset="0"/>
              </a:defRPr>
            </a:lvl1pPr>
          </a:lstStyle>
          <a:p>
            <a:pPr lvl="0"/>
            <a:r>
              <a:rPr lang="en-US"/>
              <a:t>Click to add subtitle</a:t>
            </a:r>
          </a:p>
        </p:txBody>
      </p:sp>
      <p:sp>
        <p:nvSpPr>
          <p:cNvPr id="19" name="Text Placeholder 14">
            <a:extLst>
              <a:ext uri="{FF2B5EF4-FFF2-40B4-BE49-F238E27FC236}">
                <a16:creationId xmlns:a16="http://schemas.microsoft.com/office/drawing/2014/main" id="{6F23D9F0-2D86-4938-96EE-A32A42E6DBFB}"/>
              </a:ext>
            </a:extLst>
          </p:cNvPr>
          <p:cNvSpPr>
            <a:spLocks noGrp="1"/>
          </p:cNvSpPr>
          <p:nvPr>
            <p:ph type="body" sz="quarter" idx="26" hasCustomPrompt="1"/>
          </p:nvPr>
        </p:nvSpPr>
        <p:spPr>
          <a:xfrm>
            <a:off x="2206278" y="2482446"/>
            <a:ext cx="1581912" cy="1581912"/>
          </a:xfrm>
          <a:prstGeom prst="ellipse">
            <a:avLst/>
          </a:prstGeom>
          <a:solidFill>
            <a:schemeClr val="accent6"/>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54C8C8A-D882-4AB4-BD1F-8D2E1EF0A811}"/>
              </a:ext>
            </a:extLst>
          </p:cNvPr>
          <p:cNvSpPr>
            <a:spLocks noGrp="1"/>
          </p:cNvSpPr>
          <p:nvPr>
            <p:ph type="body" sz="quarter" idx="27" hasCustomPrompt="1"/>
          </p:nvPr>
        </p:nvSpPr>
        <p:spPr>
          <a:xfrm>
            <a:off x="5426320" y="2482446"/>
            <a:ext cx="1581912" cy="1581912"/>
          </a:xfrm>
          <a:prstGeom prst="ellipse">
            <a:avLst/>
          </a:prstGeom>
          <a:solidFill>
            <a:schemeClr val="accent4"/>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
        <p:nvSpPr>
          <p:cNvPr id="21" name="Text Placeholder 14">
            <a:extLst>
              <a:ext uri="{FF2B5EF4-FFF2-40B4-BE49-F238E27FC236}">
                <a16:creationId xmlns:a16="http://schemas.microsoft.com/office/drawing/2014/main" id="{48F571DC-88C7-42E3-8699-F9C41BE828F3}"/>
              </a:ext>
            </a:extLst>
          </p:cNvPr>
          <p:cNvSpPr>
            <a:spLocks noGrp="1"/>
          </p:cNvSpPr>
          <p:nvPr>
            <p:ph type="body" sz="quarter" idx="28" hasCustomPrompt="1"/>
          </p:nvPr>
        </p:nvSpPr>
        <p:spPr>
          <a:xfrm>
            <a:off x="8569996" y="2482446"/>
            <a:ext cx="1581912" cy="1581912"/>
          </a:xfrm>
          <a:prstGeom prst="ellipse">
            <a:avLst/>
          </a:prstGeom>
          <a:solidFill>
            <a:schemeClr val="accent3">
              <a:lumMod val="50000"/>
            </a:schemeClr>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646012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F48AB2-7C16-4B56-A53A-93B714BC1722}"/>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FBBB994E-24A9-40A8-93EB-5515D89EE92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B0DF8D0D-83A0-4570-97D9-255518FCEEF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9591A4D-603C-42D9-AA8F-07BD22871E57}"/>
              </a:ext>
            </a:extLst>
          </p:cNvPr>
          <p:cNvSpPr>
            <a:spLocks noGrp="1"/>
          </p:cNvSpPr>
          <p:nvPr>
            <p:ph type="ctrTitle" hasCustomPrompt="1"/>
          </p:nvPr>
        </p:nvSpPr>
        <p:spPr>
          <a:xfrm>
            <a:off x="3160939" y="725448"/>
            <a:ext cx="5870122"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1" name="Text Placeholder 10">
            <a:extLst>
              <a:ext uri="{FF2B5EF4-FFF2-40B4-BE49-F238E27FC236}">
                <a16:creationId xmlns:a16="http://schemas.microsoft.com/office/drawing/2014/main" id="{5FB9A868-1432-40BF-A3DF-CB2F95429888}"/>
              </a:ext>
            </a:extLst>
          </p:cNvPr>
          <p:cNvSpPr>
            <a:spLocks noGrp="1"/>
          </p:cNvSpPr>
          <p:nvPr>
            <p:ph type="body" sz="quarter" idx="25" hasCustomPrompt="1"/>
          </p:nvPr>
        </p:nvSpPr>
        <p:spPr>
          <a:xfrm>
            <a:off x="6274141" y="2326023"/>
            <a:ext cx="4998576"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772DEF8-21EE-47DD-AE5F-1EC03FDCF7D4}"/>
              </a:ext>
            </a:extLst>
          </p:cNvPr>
          <p:cNvSpPr>
            <a:spLocks noGrp="1"/>
          </p:cNvSpPr>
          <p:nvPr>
            <p:ph type="body" sz="quarter" idx="34" hasCustomPrompt="1"/>
          </p:nvPr>
        </p:nvSpPr>
        <p:spPr>
          <a:xfrm>
            <a:off x="910838" y="2326023"/>
            <a:ext cx="5007023"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7" name="Text Placeholder 10">
            <a:extLst>
              <a:ext uri="{FF2B5EF4-FFF2-40B4-BE49-F238E27FC236}">
                <a16:creationId xmlns:a16="http://schemas.microsoft.com/office/drawing/2014/main" id="{BC31E94F-1411-4EA2-8AB2-A76E9A578372}"/>
              </a:ext>
            </a:extLst>
          </p:cNvPr>
          <p:cNvSpPr>
            <a:spLocks noGrp="1"/>
          </p:cNvSpPr>
          <p:nvPr>
            <p:ph type="body" sz="quarter" idx="33" hasCustomPrompt="1"/>
          </p:nvPr>
        </p:nvSpPr>
        <p:spPr>
          <a:xfrm>
            <a:off x="3160940" y="1113029"/>
            <a:ext cx="5870121" cy="568896"/>
          </a:xfrm>
          <a:prstGeom prst="rect">
            <a:avLst/>
          </a:prstGeom>
        </p:spPr>
        <p:txBody>
          <a:bodyPr anchor="ctr"/>
          <a:lstStyle>
            <a:lvl1pPr marL="0" indent="0" algn="ctr">
              <a:buNone/>
              <a:defRPr sz="2000" cap="none" spc="100" baseline="0">
                <a:solidFill>
                  <a:schemeClr val="bg1"/>
                </a:solidFill>
                <a:latin typeface="Avenir Next LT Pro" panose="020B0504020202020204" pitchFamily="34" charset="0"/>
              </a:defRPr>
            </a:lvl1pPr>
          </a:lstStyle>
          <a:p>
            <a:pPr lvl="0"/>
            <a:r>
              <a:rPr lang="en-US" dirty="0"/>
              <a:t>Click to add subtitle</a:t>
            </a:r>
          </a:p>
        </p:txBody>
      </p:sp>
      <p:sp>
        <p:nvSpPr>
          <p:cNvPr id="15" name="Content Placeholder 14">
            <a:extLst>
              <a:ext uri="{FF2B5EF4-FFF2-40B4-BE49-F238E27FC236}">
                <a16:creationId xmlns:a16="http://schemas.microsoft.com/office/drawing/2014/main" id="{AF0062E6-1EBE-4CBF-B0D1-4737DBF54008}"/>
              </a:ext>
            </a:extLst>
          </p:cNvPr>
          <p:cNvSpPr>
            <a:spLocks noGrp="1"/>
          </p:cNvSpPr>
          <p:nvPr>
            <p:ph sz="quarter" idx="36"/>
          </p:nvPr>
        </p:nvSpPr>
        <p:spPr>
          <a:xfrm>
            <a:off x="906949" y="2925763"/>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0E683F27-7485-420D-A15D-93A48B8CFD27}"/>
              </a:ext>
            </a:extLst>
          </p:cNvPr>
          <p:cNvSpPr>
            <a:spLocks noGrp="1"/>
          </p:cNvSpPr>
          <p:nvPr>
            <p:ph sz="quarter" idx="37"/>
          </p:nvPr>
        </p:nvSpPr>
        <p:spPr>
          <a:xfrm>
            <a:off x="6261805" y="2874716"/>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729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6C305-4C96-4875-9AEF-C88E3E62D330}"/>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2FFFF3E7-19BF-4E1B-86A9-BB3CBD8978FE}"/>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09CD6203-1BDD-481A-8B5A-0CE7676C81E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26458F71-90A6-4816-BD12-E5F24297EB50}"/>
              </a:ext>
            </a:extLst>
          </p:cNvPr>
          <p:cNvSpPr>
            <a:spLocks noGrp="1"/>
          </p:cNvSpPr>
          <p:nvPr>
            <p:ph type="ctrTitle" hasCustomPrompt="1"/>
          </p:nvPr>
        </p:nvSpPr>
        <p:spPr>
          <a:xfrm>
            <a:off x="832040" y="72486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
        <p:nvSpPr>
          <p:cNvPr id="15" name="Text Placeholder 14">
            <a:extLst>
              <a:ext uri="{FF2B5EF4-FFF2-40B4-BE49-F238E27FC236}">
                <a16:creationId xmlns:a16="http://schemas.microsoft.com/office/drawing/2014/main" id="{C65C6C0E-E988-4670-AC4F-46DF25AB1AA9}"/>
              </a:ext>
            </a:extLst>
          </p:cNvPr>
          <p:cNvSpPr>
            <a:spLocks noGrp="1"/>
          </p:cNvSpPr>
          <p:nvPr>
            <p:ph type="body" sz="quarter" idx="17" hasCustomPrompt="1"/>
          </p:nvPr>
        </p:nvSpPr>
        <p:spPr>
          <a:xfrm>
            <a:off x="171234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D08F3328-96B5-4F00-9D88-C2B1CFB100B9}"/>
              </a:ext>
            </a:extLst>
          </p:cNvPr>
          <p:cNvSpPr>
            <a:spLocks noGrp="1"/>
          </p:cNvSpPr>
          <p:nvPr>
            <p:ph type="body" sz="quarter" idx="18" hasCustomPrompt="1"/>
          </p:nvPr>
        </p:nvSpPr>
        <p:spPr>
          <a:xfrm>
            <a:off x="250176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AF2A90E7-217C-439F-A3C7-41589A223FBC}"/>
              </a:ext>
            </a:extLst>
          </p:cNvPr>
          <p:cNvSpPr>
            <a:spLocks noGrp="1"/>
          </p:cNvSpPr>
          <p:nvPr>
            <p:ph type="body" sz="quarter" idx="19" hasCustomPrompt="1"/>
          </p:nvPr>
        </p:nvSpPr>
        <p:spPr>
          <a:xfrm>
            <a:off x="3230365" y="3027930"/>
            <a:ext cx="615309"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8553117D-AEE8-4CDA-9B76-4465B03947A6}"/>
              </a:ext>
            </a:extLst>
          </p:cNvPr>
          <p:cNvSpPr>
            <a:spLocks noGrp="1"/>
          </p:cNvSpPr>
          <p:nvPr>
            <p:ph type="body" sz="quarter" idx="20" hasCustomPrompt="1"/>
          </p:nvPr>
        </p:nvSpPr>
        <p:spPr>
          <a:xfrm>
            <a:off x="408059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768892F-3B07-49B8-B76F-DA245223D26A}"/>
              </a:ext>
            </a:extLst>
          </p:cNvPr>
          <p:cNvSpPr>
            <a:spLocks noGrp="1"/>
          </p:cNvSpPr>
          <p:nvPr>
            <p:ph type="body" sz="quarter" idx="21" hasCustomPrompt="1"/>
          </p:nvPr>
        </p:nvSpPr>
        <p:spPr>
          <a:xfrm>
            <a:off x="4810807"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5C805EDD-6FC0-466B-B5E2-AA7150A85836}"/>
              </a:ext>
            </a:extLst>
          </p:cNvPr>
          <p:cNvSpPr>
            <a:spLocks noGrp="1"/>
          </p:cNvSpPr>
          <p:nvPr>
            <p:ph type="body" sz="quarter" idx="22" hasCustomPrompt="1"/>
          </p:nvPr>
        </p:nvSpPr>
        <p:spPr>
          <a:xfrm>
            <a:off x="565942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9D2E9DFD-B289-41E0-A706-0DF99250C3A8}"/>
              </a:ext>
            </a:extLst>
          </p:cNvPr>
          <p:cNvSpPr>
            <a:spLocks noGrp="1"/>
          </p:cNvSpPr>
          <p:nvPr>
            <p:ph type="body" sz="quarter" idx="23" hasCustomPrompt="1"/>
          </p:nvPr>
        </p:nvSpPr>
        <p:spPr>
          <a:xfrm>
            <a:off x="644883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29CFE769-E334-4852-98D4-D2686E7A177D}"/>
              </a:ext>
            </a:extLst>
          </p:cNvPr>
          <p:cNvSpPr>
            <a:spLocks noGrp="1"/>
          </p:cNvSpPr>
          <p:nvPr>
            <p:ph type="body" sz="quarter" idx="24" hasCustomPrompt="1"/>
          </p:nvPr>
        </p:nvSpPr>
        <p:spPr>
          <a:xfrm>
            <a:off x="7177978"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656E6239-48C4-41A4-9AA4-44A85F3A09DD}"/>
              </a:ext>
            </a:extLst>
          </p:cNvPr>
          <p:cNvSpPr>
            <a:spLocks noGrp="1"/>
          </p:cNvSpPr>
          <p:nvPr>
            <p:ph type="body" sz="quarter" idx="25" hasCustomPrompt="1"/>
          </p:nvPr>
        </p:nvSpPr>
        <p:spPr>
          <a:xfrm>
            <a:off x="802766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677AF2E7-6E1A-4486-9E9C-831E8AA4E31C}"/>
              </a:ext>
            </a:extLst>
          </p:cNvPr>
          <p:cNvSpPr>
            <a:spLocks noGrp="1"/>
          </p:cNvSpPr>
          <p:nvPr>
            <p:ph type="body" sz="quarter" idx="26" hasCustomPrompt="1"/>
          </p:nvPr>
        </p:nvSpPr>
        <p:spPr>
          <a:xfrm>
            <a:off x="881708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54CB8F8F-95F4-4C90-B6B0-E05E3FD39060}"/>
              </a:ext>
            </a:extLst>
          </p:cNvPr>
          <p:cNvSpPr>
            <a:spLocks noGrp="1"/>
          </p:cNvSpPr>
          <p:nvPr>
            <p:ph type="body" sz="quarter" idx="27" hasCustomPrompt="1"/>
          </p:nvPr>
        </p:nvSpPr>
        <p:spPr>
          <a:xfrm>
            <a:off x="9546420"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D4D4CBEB-ED3F-458B-89D4-BF7B87EEA701}"/>
              </a:ext>
            </a:extLst>
          </p:cNvPr>
          <p:cNvSpPr>
            <a:spLocks noGrp="1"/>
          </p:cNvSpPr>
          <p:nvPr>
            <p:ph type="body" sz="quarter" idx="28" hasCustomPrompt="1"/>
          </p:nvPr>
        </p:nvSpPr>
        <p:spPr>
          <a:xfrm>
            <a:off x="10395907"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7D178BD8-37BB-4369-9089-458E4AFC029B}"/>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EB35E26F-6E4D-49E5-8B52-C3DFC5DAED94}"/>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57091E21-E4FD-4EFC-A957-BC31C0E5E066}"/>
              </a:ext>
            </a:extLst>
          </p:cNvPr>
          <p:cNvSpPr>
            <a:spLocks noGrp="1"/>
          </p:cNvSpPr>
          <p:nvPr>
            <p:ph type="body" sz="quarter" idx="31" hasCustomPrompt="1"/>
          </p:nvPr>
        </p:nvSpPr>
        <p:spPr>
          <a:xfrm>
            <a:off x="3230365" y="4871997"/>
            <a:ext cx="615309"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93BD433F-C233-4D3A-A836-157F6D8E7877}"/>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A047DD8B-C64B-4EEF-A394-1EF5D78C9199}"/>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9F7A3216-3089-45BC-B307-8D5B15FE5D06}"/>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C4C055EF-54DF-4BA1-A25C-B1010981E7CB}"/>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46C13F5D-6794-400F-906D-2D40EEEC343B}"/>
              </a:ext>
            </a:extLst>
          </p:cNvPr>
          <p:cNvSpPr>
            <a:spLocks noGrp="1"/>
          </p:cNvSpPr>
          <p:nvPr>
            <p:ph type="body" sz="quarter" idx="36" hasCustomPrompt="1"/>
          </p:nvPr>
        </p:nvSpPr>
        <p:spPr>
          <a:xfrm>
            <a:off x="7177978"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45714E98-02E2-48DF-9367-87F55E4FB6A8}"/>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C13007C-3478-4694-B3D7-8AE2F4C80DEF}"/>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0F8E2313-703C-4CF3-9F33-F2FA123ED3BE}"/>
              </a:ext>
            </a:extLst>
          </p:cNvPr>
          <p:cNvSpPr>
            <a:spLocks noGrp="1"/>
          </p:cNvSpPr>
          <p:nvPr>
            <p:ph type="body" sz="quarter" idx="39" hasCustomPrompt="1"/>
          </p:nvPr>
        </p:nvSpPr>
        <p:spPr>
          <a:xfrm>
            <a:off x="9546420"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11BB185B-EE3A-4221-9885-0A23F6BB9B43}"/>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ABA1EBA0-06C6-4473-9072-0B46D901EEE4}"/>
              </a:ext>
            </a:extLst>
          </p:cNvPr>
          <p:cNvSpPr>
            <a:spLocks noGrp="1"/>
          </p:cNvSpPr>
          <p:nvPr>
            <p:ph type="body" sz="quarter" idx="41" hasCustomPrompt="1"/>
          </p:nvPr>
        </p:nvSpPr>
        <p:spPr>
          <a:xfrm>
            <a:off x="696804" y="2618463"/>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2" name="Text Placeholder 14">
            <a:extLst>
              <a:ext uri="{FF2B5EF4-FFF2-40B4-BE49-F238E27FC236}">
                <a16:creationId xmlns:a16="http://schemas.microsoft.com/office/drawing/2014/main" id="{E3E7422E-C8DE-4304-BC2C-D7A9200338B2}"/>
              </a:ext>
            </a:extLst>
          </p:cNvPr>
          <p:cNvSpPr>
            <a:spLocks noGrp="1"/>
          </p:cNvSpPr>
          <p:nvPr>
            <p:ph type="body" sz="quarter" idx="42" hasCustomPrompt="1"/>
          </p:nvPr>
        </p:nvSpPr>
        <p:spPr>
          <a:xfrm>
            <a:off x="696804" y="4449901"/>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E5B67A4A-03EA-4C59-B052-C3AC86249195}"/>
              </a:ext>
            </a:extLst>
          </p:cNvPr>
          <p:cNvSpPr>
            <a:spLocks noGrp="1"/>
          </p:cNvSpPr>
          <p:nvPr>
            <p:ph type="body" sz="quarter" idx="43" hasCustomPrompt="1"/>
          </p:nvPr>
        </p:nvSpPr>
        <p:spPr>
          <a:xfrm>
            <a:off x="202936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386D9727-6EAF-44BD-B5BB-FF9FB2E38F27}"/>
              </a:ext>
            </a:extLst>
          </p:cNvPr>
          <p:cNvSpPr>
            <a:spLocks noGrp="1"/>
          </p:cNvSpPr>
          <p:nvPr>
            <p:ph type="body" sz="quarter" idx="44" hasCustomPrompt="1"/>
          </p:nvPr>
        </p:nvSpPr>
        <p:spPr>
          <a:xfrm>
            <a:off x="4397612"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8ED3541C-CC4E-4C36-9758-9D66DDE2BA3D}"/>
              </a:ext>
            </a:extLst>
          </p:cNvPr>
          <p:cNvSpPr>
            <a:spLocks noGrp="1"/>
          </p:cNvSpPr>
          <p:nvPr>
            <p:ph type="body" sz="quarter" idx="45" hasCustomPrompt="1"/>
          </p:nvPr>
        </p:nvSpPr>
        <p:spPr>
          <a:xfrm>
            <a:off x="834468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5C4B9123-0034-44EB-AE51-BE0E95C36F9D}"/>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F6EBC080-B92D-4FC1-91BB-CBB73125903E}"/>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3">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45A0B38A-6949-43DC-8059-9B50415B16B7}"/>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Tree>
    <p:extLst>
      <p:ext uri="{BB962C8B-B14F-4D97-AF65-F5344CB8AC3E}">
        <p14:creationId xmlns:p14="http://schemas.microsoft.com/office/powerpoint/2010/main" val="4174339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16878F0-817D-4F26-8B43-746016119A3F}"/>
              </a:ext>
            </a:extLst>
          </p:cNvPr>
          <p:cNvSpPr>
            <a:spLocks noGrp="1"/>
          </p:cNvSpPr>
          <p:nvPr>
            <p:ph type="pic" sz="quarter" idx="13" hasCustomPrompt="1"/>
          </p:nvPr>
        </p:nvSpPr>
        <p:spPr>
          <a:xfrm>
            <a:off x="-1" y="0"/>
            <a:ext cx="4661647"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3" name="Date Placeholder 2">
            <a:extLst>
              <a:ext uri="{FF2B5EF4-FFF2-40B4-BE49-F238E27FC236}">
                <a16:creationId xmlns:a16="http://schemas.microsoft.com/office/drawing/2014/main" id="{B0B4271A-ED63-46FF-9282-ECA9140CB04C}"/>
              </a:ext>
            </a:extLst>
          </p:cNvPr>
          <p:cNvSpPr>
            <a:spLocks noGrp="1"/>
          </p:cNvSpPr>
          <p:nvPr>
            <p:ph type="dt" sz="half" idx="10"/>
          </p:nvPr>
        </p:nvSpPr>
        <p:spPr/>
        <p:txBody>
          <a:bodyPr/>
          <a:lstStyle>
            <a:lvl1pPr>
              <a:defRPr>
                <a:solidFill>
                  <a:schemeClr val="bg1">
                    <a:lumMod val="95000"/>
                  </a:schemeClr>
                </a:solidFill>
              </a:defRPr>
            </a:lvl1pPr>
          </a:lstStyle>
          <a:p>
            <a:r>
              <a:rPr lang="en-US" dirty="0"/>
              <a:t>8/03/20XX</a:t>
            </a:r>
          </a:p>
        </p:txBody>
      </p:sp>
      <p:sp>
        <p:nvSpPr>
          <p:cNvPr id="4" name="Footer Placeholder 3">
            <a:extLst>
              <a:ext uri="{FF2B5EF4-FFF2-40B4-BE49-F238E27FC236}">
                <a16:creationId xmlns:a16="http://schemas.microsoft.com/office/drawing/2014/main" id="{53F05D42-821E-4E1A-ACD8-5D4B39CFC481}"/>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E2A47555-EEE6-41B1-9AA5-E70CA2B604D2}"/>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88D863BC-52D6-4182-94E2-EA35621A8A6D}"/>
              </a:ext>
            </a:extLst>
          </p:cNvPr>
          <p:cNvSpPr>
            <a:spLocks noGrp="1"/>
          </p:cNvSpPr>
          <p:nvPr>
            <p:ph type="ctrTitle" hasCustomPrompt="1"/>
          </p:nvPr>
        </p:nvSpPr>
        <p:spPr>
          <a:xfrm>
            <a:off x="5360889" y="729426"/>
            <a:ext cx="5903262" cy="635397"/>
          </a:xfrm>
          <a:prstGeom prst="rect">
            <a:avLst/>
          </a:prstGeom>
        </p:spPr>
        <p:txBody>
          <a:bodyPr anchor="ctr"/>
          <a:lstStyle>
            <a:lvl1pPr algn="l">
              <a:defRPr sz="2200" cap="all" spc="200" baseline="0">
                <a:solidFill>
                  <a:schemeClr val="bg1">
                    <a:lumMod val="95000"/>
                  </a:schemeClr>
                </a:solidFill>
                <a:latin typeface="+mj-lt"/>
              </a:defRPr>
            </a:lvl1pPr>
          </a:lstStyle>
          <a:p>
            <a:r>
              <a:rPr lang="en-US" dirty="0"/>
              <a:t>Click to add title</a:t>
            </a:r>
          </a:p>
        </p:txBody>
      </p:sp>
      <p:sp>
        <p:nvSpPr>
          <p:cNvPr id="7" name="Content Placeholder 6">
            <a:extLst>
              <a:ext uri="{FF2B5EF4-FFF2-40B4-BE49-F238E27FC236}">
                <a16:creationId xmlns:a16="http://schemas.microsoft.com/office/drawing/2014/main" id="{4F792BF5-C216-472F-93C8-9E12D88E6BB7}"/>
              </a:ext>
            </a:extLst>
          </p:cNvPr>
          <p:cNvSpPr>
            <a:spLocks noGrp="1"/>
          </p:cNvSpPr>
          <p:nvPr>
            <p:ph sz="quarter" idx="14"/>
          </p:nvPr>
        </p:nvSpPr>
        <p:spPr>
          <a:xfrm>
            <a:off x="5360988" y="1625600"/>
            <a:ext cx="5903912" cy="4429125"/>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08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et Our Team 4-Up">
    <p:bg>
      <p:bgPr>
        <a:solidFill>
          <a:schemeClr val="bg1">
            <a:lumMod val="50000"/>
          </a:schemeClr>
        </a:solidFill>
        <a:effectLst/>
      </p:bgPr>
    </p:bg>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71C49FEB-B8EF-4D85-AF1E-FF1A08DED40F}"/>
              </a:ext>
            </a:extLst>
          </p:cNvPr>
          <p:cNvSpPr>
            <a:spLocks noGrp="1"/>
          </p:cNvSpPr>
          <p:nvPr>
            <p:ph type="body" sz="quarter" idx="29" hasCustomPrompt="1"/>
          </p:nvPr>
        </p:nvSpPr>
        <p:spPr>
          <a:xfrm>
            <a:off x="1" y="1"/>
            <a:ext cx="12192000" cy="2514600"/>
          </a:xfrm>
          <a:prstGeom prst="rect">
            <a:avLst/>
          </a:prstGeom>
        </p:spPr>
        <p:txBody>
          <a:bodyPr/>
          <a:lstStyle>
            <a:lvl1pPr marL="0" indent="0" algn="r">
              <a:lnSpc>
                <a:spcPct val="35000"/>
              </a:lnSpc>
              <a:spcBef>
                <a:spcPts val="0"/>
              </a:spcBef>
              <a:buNone/>
              <a:defRPr sz="50000" baseline="0">
                <a:solidFill>
                  <a:schemeClr val="bg1">
                    <a:alpha val="5000"/>
                  </a:schemeClr>
                </a:solidFill>
                <a:latin typeface="Kunstler Script" panose="030304020206070D0D06" pitchFamily="66" charset="0"/>
              </a:defRPr>
            </a:lvl1pPr>
          </a:lstStyle>
          <a:p>
            <a:r>
              <a:rPr lang="en-US" dirty="0"/>
              <a:t>Team</a:t>
            </a:r>
          </a:p>
        </p:txBody>
      </p:sp>
      <p:sp>
        <p:nvSpPr>
          <p:cNvPr id="3" name="Date Placeholder 2">
            <a:extLst>
              <a:ext uri="{FF2B5EF4-FFF2-40B4-BE49-F238E27FC236}">
                <a16:creationId xmlns:a16="http://schemas.microsoft.com/office/drawing/2014/main" id="{2751E4D1-453A-486C-AC10-C420246031B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0BD6862B-8836-4F15-B05B-24B5EFFD7650}"/>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E7F95F47-BBF4-4271-B6F5-E9C3507ADD5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B06E153E-70D2-4FA6-AE08-1FF540897371}"/>
              </a:ext>
            </a:extLst>
          </p:cNvPr>
          <p:cNvSpPr>
            <a:spLocks noGrp="1"/>
          </p:cNvSpPr>
          <p:nvPr>
            <p:ph type="ctrTitle" hasCustomPrompt="1"/>
          </p:nvPr>
        </p:nvSpPr>
        <p:spPr>
          <a:xfrm>
            <a:off x="2933903" y="1655011"/>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9" name="Picture Placeholder 9">
            <a:extLst>
              <a:ext uri="{FF2B5EF4-FFF2-40B4-BE49-F238E27FC236}">
                <a16:creationId xmlns:a16="http://schemas.microsoft.com/office/drawing/2014/main" id="{DC04EBE4-2F20-469F-8A53-9BEC2E378220}"/>
              </a:ext>
            </a:extLst>
          </p:cNvPr>
          <p:cNvSpPr>
            <a:spLocks noGrp="1"/>
          </p:cNvSpPr>
          <p:nvPr>
            <p:ph type="pic" sz="quarter" idx="14" hasCustomPrompt="1"/>
          </p:nvPr>
        </p:nvSpPr>
        <p:spPr>
          <a:xfrm>
            <a:off x="1644345"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0" name="Text Placeholder 10">
            <a:extLst>
              <a:ext uri="{FF2B5EF4-FFF2-40B4-BE49-F238E27FC236}">
                <a16:creationId xmlns:a16="http://schemas.microsoft.com/office/drawing/2014/main" id="{B4BA6AEB-B1AF-4446-A7B4-97B679BC9309}"/>
              </a:ext>
            </a:extLst>
          </p:cNvPr>
          <p:cNvSpPr>
            <a:spLocks noGrp="1"/>
          </p:cNvSpPr>
          <p:nvPr>
            <p:ph type="body" sz="quarter" idx="18" hasCustomPrompt="1"/>
          </p:nvPr>
        </p:nvSpPr>
        <p:spPr>
          <a:xfrm>
            <a:off x="1204655" y="4463647"/>
            <a:ext cx="2330873"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1" name="Text Placeholder 10">
            <a:extLst>
              <a:ext uri="{FF2B5EF4-FFF2-40B4-BE49-F238E27FC236}">
                <a16:creationId xmlns:a16="http://schemas.microsoft.com/office/drawing/2014/main" id="{A3462D3F-0728-4C38-B170-389153ED5A5F}"/>
              </a:ext>
            </a:extLst>
          </p:cNvPr>
          <p:cNvSpPr>
            <a:spLocks noGrp="1"/>
          </p:cNvSpPr>
          <p:nvPr>
            <p:ph type="body" sz="quarter" idx="19" hasCustomPrompt="1"/>
          </p:nvPr>
        </p:nvSpPr>
        <p:spPr>
          <a:xfrm>
            <a:off x="1204655" y="4779469"/>
            <a:ext cx="2330873"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2" name="Picture Placeholder 9">
            <a:extLst>
              <a:ext uri="{FF2B5EF4-FFF2-40B4-BE49-F238E27FC236}">
                <a16:creationId xmlns:a16="http://schemas.microsoft.com/office/drawing/2014/main" id="{3E3EC61F-D3A5-4658-8BA3-A91338AF2FAF}"/>
              </a:ext>
            </a:extLst>
          </p:cNvPr>
          <p:cNvSpPr>
            <a:spLocks noGrp="1"/>
          </p:cNvSpPr>
          <p:nvPr>
            <p:ph type="pic" sz="quarter" idx="20" hasCustomPrompt="1"/>
          </p:nvPr>
        </p:nvSpPr>
        <p:spPr>
          <a:xfrm>
            <a:off x="4133091"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3" name="Picture Placeholder 9">
            <a:extLst>
              <a:ext uri="{FF2B5EF4-FFF2-40B4-BE49-F238E27FC236}">
                <a16:creationId xmlns:a16="http://schemas.microsoft.com/office/drawing/2014/main" id="{CDB9F756-6446-412A-9650-AAB15FCA3623}"/>
              </a:ext>
            </a:extLst>
          </p:cNvPr>
          <p:cNvSpPr>
            <a:spLocks noGrp="1"/>
          </p:cNvSpPr>
          <p:nvPr>
            <p:ph type="pic" sz="quarter" idx="21" hasCustomPrompt="1"/>
          </p:nvPr>
        </p:nvSpPr>
        <p:spPr>
          <a:xfrm>
            <a:off x="6621836"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4" name="Picture Placeholder 9">
            <a:extLst>
              <a:ext uri="{FF2B5EF4-FFF2-40B4-BE49-F238E27FC236}">
                <a16:creationId xmlns:a16="http://schemas.microsoft.com/office/drawing/2014/main" id="{382166CD-0B9A-4F3F-9C64-C140FABE85C7}"/>
              </a:ext>
            </a:extLst>
          </p:cNvPr>
          <p:cNvSpPr>
            <a:spLocks noGrp="1"/>
          </p:cNvSpPr>
          <p:nvPr>
            <p:ph type="pic" sz="quarter" idx="22" hasCustomPrompt="1"/>
          </p:nvPr>
        </p:nvSpPr>
        <p:spPr>
          <a:xfrm>
            <a:off x="9110582"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5" name="Text Placeholder 10">
            <a:extLst>
              <a:ext uri="{FF2B5EF4-FFF2-40B4-BE49-F238E27FC236}">
                <a16:creationId xmlns:a16="http://schemas.microsoft.com/office/drawing/2014/main" id="{40DF12CD-BCB4-467F-B7E3-499EC97EFEB6}"/>
              </a:ext>
            </a:extLst>
          </p:cNvPr>
          <p:cNvSpPr>
            <a:spLocks noGrp="1"/>
          </p:cNvSpPr>
          <p:nvPr>
            <p:ph type="body" sz="quarter" idx="23" hasCustomPrompt="1"/>
          </p:nvPr>
        </p:nvSpPr>
        <p:spPr>
          <a:xfrm>
            <a:off x="3693400" y="4463647"/>
            <a:ext cx="2330874"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6" name="Text Placeholder 10">
            <a:extLst>
              <a:ext uri="{FF2B5EF4-FFF2-40B4-BE49-F238E27FC236}">
                <a16:creationId xmlns:a16="http://schemas.microsoft.com/office/drawing/2014/main" id="{5A467C8A-05E4-4C98-85BA-9199B1C1E1D8}"/>
              </a:ext>
            </a:extLst>
          </p:cNvPr>
          <p:cNvSpPr>
            <a:spLocks noGrp="1"/>
          </p:cNvSpPr>
          <p:nvPr>
            <p:ph type="body" sz="quarter" idx="24" hasCustomPrompt="1"/>
          </p:nvPr>
        </p:nvSpPr>
        <p:spPr>
          <a:xfrm>
            <a:off x="3693400" y="4779469"/>
            <a:ext cx="2330874"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7" name="Text Placeholder 10">
            <a:extLst>
              <a:ext uri="{FF2B5EF4-FFF2-40B4-BE49-F238E27FC236}">
                <a16:creationId xmlns:a16="http://schemas.microsoft.com/office/drawing/2014/main" id="{9058072E-F9B0-4371-960E-E67B496E3020}"/>
              </a:ext>
            </a:extLst>
          </p:cNvPr>
          <p:cNvSpPr>
            <a:spLocks noGrp="1"/>
          </p:cNvSpPr>
          <p:nvPr>
            <p:ph type="body" sz="quarter" idx="25" hasCustomPrompt="1"/>
          </p:nvPr>
        </p:nvSpPr>
        <p:spPr>
          <a:xfrm>
            <a:off x="6182145"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8" name="Text Placeholder 10">
            <a:extLst>
              <a:ext uri="{FF2B5EF4-FFF2-40B4-BE49-F238E27FC236}">
                <a16:creationId xmlns:a16="http://schemas.microsoft.com/office/drawing/2014/main" id="{0A657816-CBF3-4FE7-86AD-21BF42DD1528}"/>
              </a:ext>
            </a:extLst>
          </p:cNvPr>
          <p:cNvSpPr>
            <a:spLocks noGrp="1"/>
          </p:cNvSpPr>
          <p:nvPr>
            <p:ph type="body" sz="quarter" idx="26" hasCustomPrompt="1"/>
          </p:nvPr>
        </p:nvSpPr>
        <p:spPr>
          <a:xfrm>
            <a:off x="6182145"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9" name="Text Placeholder 10">
            <a:extLst>
              <a:ext uri="{FF2B5EF4-FFF2-40B4-BE49-F238E27FC236}">
                <a16:creationId xmlns:a16="http://schemas.microsoft.com/office/drawing/2014/main" id="{886C1499-EEAF-4BF5-99C2-BE435BED3F5B}"/>
              </a:ext>
            </a:extLst>
          </p:cNvPr>
          <p:cNvSpPr>
            <a:spLocks noGrp="1"/>
          </p:cNvSpPr>
          <p:nvPr>
            <p:ph type="body" sz="quarter" idx="27" hasCustomPrompt="1"/>
          </p:nvPr>
        </p:nvSpPr>
        <p:spPr>
          <a:xfrm>
            <a:off x="8670891"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58984A54-7368-4F62-B02D-6A062366006A}"/>
              </a:ext>
            </a:extLst>
          </p:cNvPr>
          <p:cNvSpPr>
            <a:spLocks noGrp="1"/>
          </p:cNvSpPr>
          <p:nvPr>
            <p:ph type="body" sz="quarter" idx="28" hasCustomPrompt="1"/>
          </p:nvPr>
        </p:nvSpPr>
        <p:spPr>
          <a:xfrm>
            <a:off x="8670891"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Tree>
    <p:extLst>
      <p:ext uri="{BB962C8B-B14F-4D97-AF65-F5344CB8AC3E}">
        <p14:creationId xmlns:p14="http://schemas.microsoft.com/office/powerpoint/2010/main" val="47048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FB7F-29D7-2766-E453-CCC1E82347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DB3E5-303B-BDB7-47C6-D699785A9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A05EA-4A92-0D85-5FFD-45322190C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5665D5-2943-EF48-EBDD-3E3E83D3E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1785E4-1ECE-8B44-9A52-D6A47E79C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DBF61B-A590-E04B-618A-530202C2E131}"/>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8" name="Footer Placeholder 7">
            <a:extLst>
              <a:ext uri="{FF2B5EF4-FFF2-40B4-BE49-F238E27FC236}">
                <a16:creationId xmlns:a16="http://schemas.microsoft.com/office/drawing/2014/main" id="{E298A85F-902D-7EE9-C03F-53A5225FC0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939E243-C66E-4EB3-5B52-764EB1AF8AD0}"/>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3791603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et Our Team 8-Up">
    <p:bg>
      <p:bgPr>
        <a:solidFill>
          <a:schemeClr val="bg1">
            <a:lumMod val="5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6F087D-92DE-4035-8192-586AF5C8FE1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7A9928F3-1B10-463F-9157-B6A079A7903E}"/>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746BA99F-4B60-460A-B00E-4D0B0DDD5C5E}"/>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Picture Placeholder 9">
            <a:extLst>
              <a:ext uri="{FF2B5EF4-FFF2-40B4-BE49-F238E27FC236}">
                <a16:creationId xmlns:a16="http://schemas.microsoft.com/office/drawing/2014/main" id="{5A869ECF-2DFC-48EE-97D9-84DCD25E5473}"/>
              </a:ext>
            </a:extLst>
          </p:cNvPr>
          <p:cNvSpPr>
            <a:spLocks noGrp="1"/>
          </p:cNvSpPr>
          <p:nvPr>
            <p:ph type="pic" sz="quarter" idx="16" hasCustomPrompt="1"/>
          </p:nvPr>
        </p:nvSpPr>
        <p:spPr>
          <a:xfrm>
            <a:off x="1979488"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 name="Text Placeholder 14">
            <a:extLst>
              <a:ext uri="{FF2B5EF4-FFF2-40B4-BE49-F238E27FC236}">
                <a16:creationId xmlns:a16="http://schemas.microsoft.com/office/drawing/2014/main" id="{156C8A56-CD27-4C90-94A0-6C6EE02744F4}"/>
              </a:ext>
            </a:extLst>
          </p:cNvPr>
          <p:cNvSpPr>
            <a:spLocks noGrp="1"/>
          </p:cNvSpPr>
          <p:nvPr>
            <p:ph type="body" sz="quarter" idx="20" hasCustomPrompt="1"/>
          </p:nvPr>
        </p:nvSpPr>
        <p:spPr>
          <a:xfrm>
            <a:off x="1485529" y="3495484"/>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1" name="Text Placeholder 14">
            <a:extLst>
              <a:ext uri="{FF2B5EF4-FFF2-40B4-BE49-F238E27FC236}">
                <a16:creationId xmlns:a16="http://schemas.microsoft.com/office/drawing/2014/main" id="{22104C50-BDDE-4917-8F64-30BB543A7349}"/>
              </a:ext>
            </a:extLst>
          </p:cNvPr>
          <p:cNvSpPr>
            <a:spLocks noGrp="1"/>
          </p:cNvSpPr>
          <p:nvPr>
            <p:ph type="body" sz="quarter" idx="21" hasCustomPrompt="1"/>
          </p:nvPr>
        </p:nvSpPr>
        <p:spPr>
          <a:xfrm>
            <a:off x="3859819"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2" name="Text Placeholder 14">
            <a:extLst>
              <a:ext uri="{FF2B5EF4-FFF2-40B4-BE49-F238E27FC236}">
                <a16:creationId xmlns:a16="http://schemas.microsoft.com/office/drawing/2014/main" id="{16490CE7-7241-4A9F-9A19-0D1533BA52E5}"/>
              </a:ext>
            </a:extLst>
          </p:cNvPr>
          <p:cNvSpPr>
            <a:spLocks noGrp="1"/>
          </p:cNvSpPr>
          <p:nvPr>
            <p:ph type="body" sz="quarter" idx="22" hasCustomPrompt="1"/>
          </p:nvPr>
        </p:nvSpPr>
        <p:spPr>
          <a:xfrm>
            <a:off x="3859818" y="3495484"/>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3" name="Text Placeholder 14">
            <a:extLst>
              <a:ext uri="{FF2B5EF4-FFF2-40B4-BE49-F238E27FC236}">
                <a16:creationId xmlns:a16="http://schemas.microsoft.com/office/drawing/2014/main" id="{02C7036D-56D2-4D6E-8F25-344484C61A1F}"/>
              </a:ext>
            </a:extLst>
          </p:cNvPr>
          <p:cNvSpPr>
            <a:spLocks noGrp="1"/>
          </p:cNvSpPr>
          <p:nvPr>
            <p:ph type="body" sz="quarter" idx="23" hasCustomPrompt="1"/>
          </p:nvPr>
        </p:nvSpPr>
        <p:spPr>
          <a:xfrm>
            <a:off x="6234108" y="3269684"/>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4" name="Text Placeholder 14">
            <a:extLst>
              <a:ext uri="{FF2B5EF4-FFF2-40B4-BE49-F238E27FC236}">
                <a16:creationId xmlns:a16="http://schemas.microsoft.com/office/drawing/2014/main" id="{420E5CE0-16E9-48C3-AEAE-C29C2448D78B}"/>
              </a:ext>
            </a:extLst>
          </p:cNvPr>
          <p:cNvSpPr>
            <a:spLocks noGrp="1"/>
          </p:cNvSpPr>
          <p:nvPr>
            <p:ph type="body" sz="quarter" idx="24" hasCustomPrompt="1"/>
          </p:nvPr>
        </p:nvSpPr>
        <p:spPr>
          <a:xfrm>
            <a:off x="6234107"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5" name="Text Placeholder 14">
            <a:extLst>
              <a:ext uri="{FF2B5EF4-FFF2-40B4-BE49-F238E27FC236}">
                <a16:creationId xmlns:a16="http://schemas.microsoft.com/office/drawing/2014/main" id="{532463BC-AC80-43A6-8BB3-50F5A28E80BC}"/>
              </a:ext>
            </a:extLst>
          </p:cNvPr>
          <p:cNvSpPr>
            <a:spLocks noGrp="1"/>
          </p:cNvSpPr>
          <p:nvPr>
            <p:ph type="body" sz="quarter" idx="25" hasCustomPrompt="1"/>
          </p:nvPr>
        </p:nvSpPr>
        <p:spPr>
          <a:xfrm>
            <a:off x="8608394"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6" name="Text Placeholder 14">
            <a:extLst>
              <a:ext uri="{FF2B5EF4-FFF2-40B4-BE49-F238E27FC236}">
                <a16:creationId xmlns:a16="http://schemas.microsoft.com/office/drawing/2014/main" id="{4CF5287C-0936-4244-B1EE-226996FEC9A0}"/>
              </a:ext>
            </a:extLst>
          </p:cNvPr>
          <p:cNvSpPr>
            <a:spLocks noGrp="1"/>
          </p:cNvSpPr>
          <p:nvPr>
            <p:ph type="body" sz="quarter" idx="26" hasCustomPrompt="1"/>
          </p:nvPr>
        </p:nvSpPr>
        <p:spPr>
          <a:xfrm>
            <a:off x="8608391"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38" name="Text Placeholder 14">
            <a:extLst>
              <a:ext uri="{FF2B5EF4-FFF2-40B4-BE49-F238E27FC236}">
                <a16:creationId xmlns:a16="http://schemas.microsoft.com/office/drawing/2014/main" id="{80E59778-6A5E-4CAE-8EB2-BBEBB43F6D4B}"/>
              </a:ext>
            </a:extLst>
          </p:cNvPr>
          <p:cNvSpPr>
            <a:spLocks noGrp="1"/>
          </p:cNvSpPr>
          <p:nvPr>
            <p:ph type="body" sz="quarter" idx="46" hasCustomPrompt="1"/>
          </p:nvPr>
        </p:nvSpPr>
        <p:spPr>
          <a:xfrm>
            <a:off x="1485530"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7" name="Text Placeholder 14">
            <a:extLst>
              <a:ext uri="{FF2B5EF4-FFF2-40B4-BE49-F238E27FC236}">
                <a16:creationId xmlns:a16="http://schemas.microsoft.com/office/drawing/2014/main" id="{393D72E6-E684-4731-B139-4BA8111999D9}"/>
              </a:ext>
            </a:extLst>
          </p:cNvPr>
          <p:cNvSpPr>
            <a:spLocks noGrp="1"/>
          </p:cNvSpPr>
          <p:nvPr>
            <p:ph type="body" sz="quarter" idx="48" hasCustomPrompt="1"/>
          </p:nvPr>
        </p:nvSpPr>
        <p:spPr>
          <a:xfrm>
            <a:off x="1485442" y="5546241"/>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48" name="Text Placeholder 14">
            <a:extLst>
              <a:ext uri="{FF2B5EF4-FFF2-40B4-BE49-F238E27FC236}">
                <a16:creationId xmlns:a16="http://schemas.microsoft.com/office/drawing/2014/main" id="{17AF8A36-96BD-4383-BD10-0AF6C3CAA215}"/>
              </a:ext>
            </a:extLst>
          </p:cNvPr>
          <p:cNvSpPr>
            <a:spLocks noGrp="1"/>
          </p:cNvSpPr>
          <p:nvPr>
            <p:ph type="body" sz="quarter" idx="49" hasCustomPrompt="1"/>
          </p:nvPr>
        </p:nvSpPr>
        <p:spPr>
          <a:xfrm>
            <a:off x="3859819"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9" name="Text Placeholder 14">
            <a:extLst>
              <a:ext uri="{FF2B5EF4-FFF2-40B4-BE49-F238E27FC236}">
                <a16:creationId xmlns:a16="http://schemas.microsoft.com/office/drawing/2014/main" id="{F26B5D3A-6C13-4204-9756-1BCA5AE8D12C}"/>
              </a:ext>
            </a:extLst>
          </p:cNvPr>
          <p:cNvSpPr>
            <a:spLocks noGrp="1"/>
          </p:cNvSpPr>
          <p:nvPr>
            <p:ph type="body" sz="quarter" idx="50" hasCustomPrompt="1"/>
          </p:nvPr>
        </p:nvSpPr>
        <p:spPr>
          <a:xfrm>
            <a:off x="3859730" y="5546241"/>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0" name="Text Placeholder 14">
            <a:extLst>
              <a:ext uri="{FF2B5EF4-FFF2-40B4-BE49-F238E27FC236}">
                <a16:creationId xmlns:a16="http://schemas.microsoft.com/office/drawing/2014/main" id="{80D112F0-B8AB-4FA9-B732-BE08CD1234D5}"/>
              </a:ext>
            </a:extLst>
          </p:cNvPr>
          <p:cNvSpPr>
            <a:spLocks noGrp="1"/>
          </p:cNvSpPr>
          <p:nvPr>
            <p:ph type="body" sz="quarter" idx="51" hasCustomPrompt="1"/>
          </p:nvPr>
        </p:nvSpPr>
        <p:spPr>
          <a:xfrm>
            <a:off x="6234108" y="5320441"/>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1" name="Text Placeholder 14">
            <a:extLst>
              <a:ext uri="{FF2B5EF4-FFF2-40B4-BE49-F238E27FC236}">
                <a16:creationId xmlns:a16="http://schemas.microsoft.com/office/drawing/2014/main" id="{4784D9A7-36A5-4F3B-AA7B-CB5E2D655945}"/>
              </a:ext>
            </a:extLst>
          </p:cNvPr>
          <p:cNvSpPr>
            <a:spLocks noGrp="1"/>
          </p:cNvSpPr>
          <p:nvPr>
            <p:ph type="body" sz="quarter" idx="52" hasCustomPrompt="1"/>
          </p:nvPr>
        </p:nvSpPr>
        <p:spPr>
          <a:xfrm>
            <a:off x="6234063"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2" name="Text Placeholder 14">
            <a:extLst>
              <a:ext uri="{FF2B5EF4-FFF2-40B4-BE49-F238E27FC236}">
                <a16:creationId xmlns:a16="http://schemas.microsoft.com/office/drawing/2014/main" id="{D7A99E46-923F-4364-BF2F-FBB534A10648}"/>
              </a:ext>
            </a:extLst>
          </p:cNvPr>
          <p:cNvSpPr>
            <a:spLocks noGrp="1"/>
          </p:cNvSpPr>
          <p:nvPr>
            <p:ph type="body" sz="quarter" idx="53" hasCustomPrompt="1"/>
          </p:nvPr>
        </p:nvSpPr>
        <p:spPr>
          <a:xfrm>
            <a:off x="8608394"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3" name="Text Placeholder 14">
            <a:extLst>
              <a:ext uri="{FF2B5EF4-FFF2-40B4-BE49-F238E27FC236}">
                <a16:creationId xmlns:a16="http://schemas.microsoft.com/office/drawing/2014/main" id="{506EFF4D-3C39-4F6E-A14E-EFF1C741CCCB}"/>
              </a:ext>
            </a:extLst>
          </p:cNvPr>
          <p:cNvSpPr>
            <a:spLocks noGrp="1"/>
          </p:cNvSpPr>
          <p:nvPr>
            <p:ph type="body" sz="quarter" idx="54" hasCustomPrompt="1"/>
          </p:nvPr>
        </p:nvSpPr>
        <p:spPr>
          <a:xfrm>
            <a:off x="8608391"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7" name="Text Placeholder 14">
            <a:extLst>
              <a:ext uri="{FF2B5EF4-FFF2-40B4-BE49-F238E27FC236}">
                <a16:creationId xmlns:a16="http://schemas.microsoft.com/office/drawing/2014/main" id="{0C5A43DB-AE3F-48FC-B6D4-8879D4CDADB4}"/>
              </a:ext>
            </a:extLst>
          </p:cNvPr>
          <p:cNvSpPr>
            <a:spLocks noGrp="1"/>
          </p:cNvSpPr>
          <p:nvPr>
            <p:ph type="body" sz="quarter" idx="58" hasCustomPrompt="1"/>
          </p:nvPr>
        </p:nvSpPr>
        <p:spPr>
          <a:xfrm>
            <a:off x="1485530"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33" name="Picture Placeholder 9">
            <a:extLst>
              <a:ext uri="{FF2B5EF4-FFF2-40B4-BE49-F238E27FC236}">
                <a16:creationId xmlns:a16="http://schemas.microsoft.com/office/drawing/2014/main" id="{BF616705-4A53-4806-B16C-BA39A5A02D23}"/>
              </a:ext>
            </a:extLst>
          </p:cNvPr>
          <p:cNvSpPr>
            <a:spLocks noGrp="1"/>
          </p:cNvSpPr>
          <p:nvPr>
            <p:ph type="pic" sz="quarter" idx="59" hasCustomPrompt="1"/>
          </p:nvPr>
        </p:nvSpPr>
        <p:spPr>
          <a:xfrm>
            <a:off x="4353776"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9" name="Picture Placeholder 9">
            <a:extLst>
              <a:ext uri="{FF2B5EF4-FFF2-40B4-BE49-F238E27FC236}">
                <a16:creationId xmlns:a16="http://schemas.microsoft.com/office/drawing/2014/main" id="{12C5AB77-7FB0-4FE2-A742-FA3672277633}"/>
              </a:ext>
            </a:extLst>
          </p:cNvPr>
          <p:cNvSpPr>
            <a:spLocks noGrp="1"/>
          </p:cNvSpPr>
          <p:nvPr>
            <p:ph type="pic" sz="quarter" idx="60" hasCustomPrompt="1"/>
          </p:nvPr>
        </p:nvSpPr>
        <p:spPr>
          <a:xfrm>
            <a:off x="6728064"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0" name="Picture Placeholder 9">
            <a:extLst>
              <a:ext uri="{FF2B5EF4-FFF2-40B4-BE49-F238E27FC236}">
                <a16:creationId xmlns:a16="http://schemas.microsoft.com/office/drawing/2014/main" id="{8A37ED26-A40F-40E4-9FB0-0F305BCB23F4}"/>
              </a:ext>
            </a:extLst>
          </p:cNvPr>
          <p:cNvSpPr>
            <a:spLocks noGrp="1"/>
          </p:cNvSpPr>
          <p:nvPr>
            <p:ph type="pic" sz="quarter" idx="61" hasCustomPrompt="1"/>
          </p:nvPr>
        </p:nvSpPr>
        <p:spPr>
          <a:xfrm>
            <a:off x="9102352"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1" name="Picture Placeholder 9">
            <a:extLst>
              <a:ext uri="{FF2B5EF4-FFF2-40B4-BE49-F238E27FC236}">
                <a16:creationId xmlns:a16="http://schemas.microsoft.com/office/drawing/2014/main" id="{B6231166-8699-4C7F-8542-01C947970C37}"/>
              </a:ext>
            </a:extLst>
          </p:cNvPr>
          <p:cNvSpPr>
            <a:spLocks noGrp="1"/>
          </p:cNvSpPr>
          <p:nvPr>
            <p:ph type="pic" sz="quarter" idx="62" hasCustomPrompt="1"/>
          </p:nvPr>
        </p:nvSpPr>
        <p:spPr>
          <a:xfrm>
            <a:off x="1979488"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2" name="Picture Placeholder 9">
            <a:extLst>
              <a:ext uri="{FF2B5EF4-FFF2-40B4-BE49-F238E27FC236}">
                <a16:creationId xmlns:a16="http://schemas.microsoft.com/office/drawing/2014/main" id="{C8BBF1DC-9382-4EDC-8A43-26FBDBA89C72}"/>
              </a:ext>
            </a:extLst>
          </p:cNvPr>
          <p:cNvSpPr>
            <a:spLocks noGrp="1"/>
          </p:cNvSpPr>
          <p:nvPr>
            <p:ph type="pic" sz="quarter" idx="63" hasCustomPrompt="1"/>
          </p:nvPr>
        </p:nvSpPr>
        <p:spPr>
          <a:xfrm>
            <a:off x="4353776"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3" name="Picture Placeholder 9">
            <a:extLst>
              <a:ext uri="{FF2B5EF4-FFF2-40B4-BE49-F238E27FC236}">
                <a16:creationId xmlns:a16="http://schemas.microsoft.com/office/drawing/2014/main" id="{E1600B1D-A51F-4CD2-B131-483A6088B903}"/>
              </a:ext>
            </a:extLst>
          </p:cNvPr>
          <p:cNvSpPr>
            <a:spLocks noGrp="1"/>
          </p:cNvSpPr>
          <p:nvPr>
            <p:ph type="pic" sz="quarter" idx="64" hasCustomPrompt="1"/>
          </p:nvPr>
        </p:nvSpPr>
        <p:spPr>
          <a:xfrm>
            <a:off x="6728064"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4" name="Picture Placeholder 9">
            <a:extLst>
              <a:ext uri="{FF2B5EF4-FFF2-40B4-BE49-F238E27FC236}">
                <a16:creationId xmlns:a16="http://schemas.microsoft.com/office/drawing/2014/main" id="{C6C004ED-2B06-4144-9164-96A4CDC05395}"/>
              </a:ext>
            </a:extLst>
          </p:cNvPr>
          <p:cNvSpPr>
            <a:spLocks noGrp="1"/>
          </p:cNvSpPr>
          <p:nvPr>
            <p:ph type="pic" sz="quarter" idx="65" hasCustomPrompt="1"/>
          </p:nvPr>
        </p:nvSpPr>
        <p:spPr>
          <a:xfrm>
            <a:off x="9102352"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0" name="Title 1">
            <a:extLst>
              <a:ext uri="{FF2B5EF4-FFF2-40B4-BE49-F238E27FC236}">
                <a16:creationId xmlns:a16="http://schemas.microsoft.com/office/drawing/2014/main" id="{4002D7BD-981B-493B-A5A0-DA83B6593157}"/>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Tree>
    <p:extLst>
      <p:ext uri="{BB962C8B-B14F-4D97-AF65-F5344CB8AC3E}">
        <p14:creationId xmlns:p14="http://schemas.microsoft.com/office/powerpoint/2010/main" val="3125735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36A6C4-760E-4DFC-9166-0346E320E61C}"/>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2AA830E9-38B9-41B2-9047-8F9003630EF4}"/>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705897FB-ACEE-45BF-9704-D517B9B958B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F61A60D-EA13-4C4C-9816-85480A2E2A90}"/>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20" name="Text Placeholder 14">
            <a:extLst>
              <a:ext uri="{FF2B5EF4-FFF2-40B4-BE49-F238E27FC236}">
                <a16:creationId xmlns:a16="http://schemas.microsoft.com/office/drawing/2014/main" id="{1C424B8B-6301-4675-9015-050DF1DF9113}"/>
              </a:ext>
            </a:extLst>
          </p:cNvPr>
          <p:cNvSpPr>
            <a:spLocks noGrp="1"/>
          </p:cNvSpPr>
          <p:nvPr>
            <p:ph type="body" sz="quarter" idx="13" hasCustomPrompt="1"/>
          </p:nvPr>
        </p:nvSpPr>
        <p:spPr>
          <a:xfrm>
            <a:off x="900511"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44297A50-8392-4EB9-9BF6-451C4B9977BA}"/>
              </a:ext>
            </a:extLst>
          </p:cNvPr>
          <p:cNvSpPr>
            <a:spLocks noGrp="1"/>
          </p:cNvSpPr>
          <p:nvPr>
            <p:ph type="body" sz="quarter" idx="14" hasCustomPrompt="1"/>
          </p:nvPr>
        </p:nvSpPr>
        <p:spPr>
          <a:xfrm>
            <a:off x="900511"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1B3A901-BBC6-44D9-9C97-6CFD76C17CDF}"/>
              </a:ext>
            </a:extLst>
          </p:cNvPr>
          <p:cNvSpPr>
            <a:spLocks noGrp="1"/>
          </p:cNvSpPr>
          <p:nvPr>
            <p:ph type="body" sz="quarter" idx="15" hasCustomPrompt="1"/>
          </p:nvPr>
        </p:nvSpPr>
        <p:spPr>
          <a:xfrm>
            <a:off x="3584039"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C60306D6-8D77-403B-B3D3-93E771A63E25}"/>
              </a:ext>
            </a:extLst>
          </p:cNvPr>
          <p:cNvSpPr>
            <a:spLocks noGrp="1"/>
          </p:cNvSpPr>
          <p:nvPr>
            <p:ph type="body" sz="quarter" idx="16" hasCustomPrompt="1"/>
          </p:nvPr>
        </p:nvSpPr>
        <p:spPr>
          <a:xfrm>
            <a:off x="3584039"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156D61BA-EB24-4A41-8CAD-DF8D3ACF23F3}"/>
              </a:ext>
            </a:extLst>
          </p:cNvPr>
          <p:cNvSpPr>
            <a:spLocks noGrp="1"/>
          </p:cNvSpPr>
          <p:nvPr>
            <p:ph type="body" sz="quarter" idx="17" hasCustomPrompt="1"/>
          </p:nvPr>
        </p:nvSpPr>
        <p:spPr>
          <a:xfrm>
            <a:off x="6267567"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7D92CD70-81FF-405A-B419-FCACE6F2F97A}"/>
              </a:ext>
            </a:extLst>
          </p:cNvPr>
          <p:cNvSpPr>
            <a:spLocks noGrp="1"/>
          </p:cNvSpPr>
          <p:nvPr>
            <p:ph type="body" sz="quarter" idx="18" hasCustomPrompt="1"/>
          </p:nvPr>
        </p:nvSpPr>
        <p:spPr>
          <a:xfrm>
            <a:off x="6267567"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1F7A98D9-A50A-41D8-BD51-327D4B647F26}"/>
              </a:ext>
            </a:extLst>
          </p:cNvPr>
          <p:cNvSpPr>
            <a:spLocks noGrp="1"/>
          </p:cNvSpPr>
          <p:nvPr>
            <p:ph type="body" sz="quarter" idx="19" hasCustomPrompt="1"/>
          </p:nvPr>
        </p:nvSpPr>
        <p:spPr>
          <a:xfrm>
            <a:off x="8951094"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7" name="Text Placeholder 14">
            <a:extLst>
              <a:ext uri="{FF2B5EF4-FFF2-40B4-BE49-F238E27FC236}">
                <a16:creationId xmlns:a16="http://schemas.microsoft.com/office/drawing/2014/main" id="{CD4953C5-A270-4C37-B878-3D3E51E01A1B}"/>
              </a:ext>
            </a:extLst>
          </p:cNvPr>
          <p:cNvSpPr>
            <a:spLocks noGrp="1"/>
          </p:cNvSpPr>
          <p:nvPr>
            <p:ph type="body" sz="quarter" idx="20" hasCustomPrompt="1"/>
          </p:nvPr>
        </p:nvSpPr>
        <p:spPr>
          <a:xfrm>
            <a:off x="8951094"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0">
            <a:extLst>
              <a:ext uri="{FF2B5EF4-FFF2-40B4-BE49-F238E27FC236}">
                <a16:creationId xmlns:a16="http://schemas.microsoft.com/office/drawing/2014/main" id="{B419FAA5-674D-4D1B-B6F0-7F6B786D9D2C}"/>
              </a:ext>
            </a:extLst>
          </p:cNvPr>
          <p:cNvSpPr>
            <a:spLocks noGrp="1"/>
          </p:cNvSpPr>
          <p:nvPr>
            <p:ph type="body" sz="quarter" idx="21"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tx2"/>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4301E9A5-7F5A-49AF-A4F3-EA73CC55905B}"/>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44658DCD-8753-4536-A41F-2975ECE9D039}"/>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1" name="Text Placeholder 10">
            <a:extLst>
              <a:ext uri="{FF2B5EF4-FFF2-40B4-BE49-F238E27FC236}">
                <a16:creationId xmlns:a16="http://schemas.microsoft.com/office/drawing/2014/main" id="{2708ADA9-A84B-4176-A4A4-3BEEB2F71F93}"/>
              </a:ext>
            </a:extLst>
          </p:cNvPr>
          <p:cNvSpPr>
            <a:spLocks noGrp="1"/>
          </p:cNvSpPr>
          <p:nvPr>
            <p:ph type="body" sz="quarter" idx="22"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Tree>
    <p:extLst>
      <p:ext uri="{BB962C8B-B14F-4D97-AF65-F5344CB8AC3E}">
        <p14:creationId xmlns:p14="http://schemas.microsoft.com/office/powerpoint/2010/main" val="2864219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9FD50E8B-97D3-485C-9645-AACC303DDF33}"/>
              </a:ext>
            </a:extLst>
          </p:cNvPr>
          <p:cNvSpPr>
            <a:spLocks noGrp="1"/>
          </p:cNvSpPr>
          <p:nvPr>
            <p:ph type="pic" sz="quarter" idx="13" hasCustomPrompt="1"/>
          </p:nvPr>
        </p:nvSpPr>
        <p:spPr>
          <a:xfrm>
            <a:off x="-4281" y="-1"/>
            <a:ext cx="12196282" cy="291737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44211F90-6E18-443B-BDFF-5A72A7950276}"/>
              </a:ext>
            </a:extLst>
          </p:cNvPr>
          <p:cNvSpPr>
            <a:spLocks noGrp="1"/>
          </p:cNvSpPr>
          <p:nvPr>
            <p:ph type="body" sz="quarter" idx="19" hasCustomPrompt="1"/>
          </p:nvPr>
        </p:nvSpPr>
        <p:spPr>
          <a:xfrm>
            <a:off x="0" y="4006735"/>
            <a:ext cx="12192000" cy="2851264"/>
          </a:xfrm>
          <a:prstGeom prst="rect">
            <a:avLst/>
          </a:prstGeom>
        </p:spPr>
        <p:txBody>
          <a:bodyPr/>
          <a:lstStyle>
            <a:lvl1pPr marL="0" indent="0" algn="r">
              <a:lnSpc>
                <a:spcPct val="50000"/>
              </a:lnSpc>
              <a:spcBef>
                <a:spcPts val="0"/>
              </a:spcBef>
              <a:buNone/>
              <a:defRPr sz="50000" baseline="0">
                <a:solidFill>
                  <a:schemeClr val="bg1">
                    <a:alpha val="5000"/>
                  </a:schemeClr>
                </a:solidFill>
                <a:latin typeface="Kunstler Script" panose="030304020206070D0D06" pitchFamily="66" charset="0"/>
              </a:defRPr>
            </a:lvl1pPr>
          </a:lstStyle>
          <a:p>
            <a:r>
              <a:rPr lang="en-US" dirty="0"/>
              <a:t>Sum</a:t>
            </a:r>
          </a:p>
        </p:txBody>
      </p:sp>
      <p:sp>
        <p:nvSpPr>
          <p:cNvPr id="3" name="Date Placeholder 2">
            <a:extLst>
              <a:ext uri="{FF2B5EF4-FFF2-40B4-BE49-F238E27FC236}">
                <a16:creationId xmlns:a16="http://schemas.microsoft.com/office/drawing/2014/main" id="{50B2CC2F-A541-4A4B-985A-73901B9F107C}"/>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4" name="Footer Placeholder 3">
            <a:extLst>
              <a:ext uri="{FF2B5EF4-FFF2-40B4-BE49-F238E27FC236}">
                <a16:creationId xmlns:a16="http://schemas.microsoft.com/office/drawing/2014/main" id="{FB1D1C2B-CD69-4515-87A0-866E32DCE938}"/>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63F4DBC1-4594-4961-A9D3-27E0113B3768}"/>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C15AE508-339B-4118-9121-4A160D09F2A0}"/>
              </a:ext>
            </a:extLst>
          </p:cNvPr>
          <p:cNvSpPr>
            <a:spLocks noGrp="1"/>
          </p:cNvSpPr>
          <p:nvPr>
            <p:ph type="ctrTitle" hasCustomPrompt="1"/>
          </p:nvPr>
        </p:nvSpPr>
        <p:spPr>
          <a:xfrm>
            <a:off x="838200" y="4122721"/>
            <a:ext cx="2895600" cy="1111250"/>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43A3F931-4B84-489F-8B0A-7FEF462532DB}"/>
              </a:ext>
            </a:extLst>
          </p:cNvPr>
          <p:cNvSpPr>
            <a:spLocks noGrp="1"/>
          </p:cNvSpPr>
          <p:nvPr>
            <p:ph type="subTitle" idx="1" hasCustomPrompt="1"/>
          </p:nvPr>
        </p:nvSpPr>
        <p:spPr>
          <a:xfrm>
            <a:off x="4332514" y="3833158"/>
            <a:ext cx="7021287" cy="1690377"/>
          </a:xfrm>
          <a:prstGeom prst="rect">
            <a:avLst/>
          </a:prstGeom>
        </p:spPr>
        <p:txBody>
          <a:bodyPr anchor="ctr"/>
          <a:lstStyle>
            <a:lvl1pPr marL="0" indent="0" algn="l">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112434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1D6F08F-239E-4E92-B5E7-36638ED4657D}"/>
              </a:ext>
            </a:extLst>
          </p:cNvPr>
          <p:cNvSpPr>
            <a:spLocks noGrp="1"/>
          </p:cNvSpPr>
          <p:nvPr>
            <p:ph type="pic" sz="quarter" idx="13" hasCustomPrompt="1"/>
          </p:nvPr>
        </p:nvSpPr>
        <p:spPr>
          <a:xfrm>
            <a:off x="0" y="0"/>
            <a:ext cx="7677150" cy="6858000"/>
          </a:xfrm>
          <a:prstGeom prst="rect">
            <a:avLst/>
          </a:prstGeom>
        </p:spPr>
        <p:txBody>
          <a:bodyPr/>
          <a:lstStyle>
            <a:lvl1pPr marL="0" indent="0" algn="ctr">
              <a:buNone/>
              <a:defRPr>
                <a:solidFill>
                  <a:schemeClr val="accent1"/>
                </a:solidFill>
              </a:defRPr>
            </a:lvl1pPr>
          </a:lstStyle>
          <a:p>
            <a:r>
              <a:rPr lang="en-US" dirty="0"/>
              <a:t>Click to add photo</a:t>
            </a:r>
          </a:p>
        </p:txBody>
      </p:sp>
      <p:sp>
        <p:nvSpPr>
          <p:cNvPr id="3" name="Date Placeholder 2">
            <a:extLst>
              <a:ext uri="{FF2B5EF4-FFF2-40B4-BE49-F238E27FC236}">
                <a16:creationId xmlns:a16="http://schemas.microsoft.com/office/drawing/2014/main" id="{E88D0F4F-65EB-4DC2-B7AD-AD23E6DBE22B}"/>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66CF9EC8-F9C6-4CE1-91F5-A956792CBC86}"/>
              </a:ext>
            </a:extLst>
          </p:cNvPr>
          <p:cNvSpPr>
            <a:spLocks noGrp="1"/>
          </p:cNvSpPr>
          <p:nvPr>
            <p:ph type="ftr" sz="quarter" idx="11"/>
          </p:nvPr>
        </p:nvSpPr>
        <p:spPr>
          <a:xfrm>
            <a:off x="4038600" y="6356350"/>
            <a:ext cx="3156857" cy="365125"/>
          </a:xfrm>
        </p:spPr>
        <p:txBody>
          <a:bodyPr/>
          <a:lstStyle>
            <a:lvl1pPr algn="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89721C21-E285-4AF2-9E8D-243F4CBC2ABF}"/>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EC201BA1-98C5-4728-9204-5B3A2F7B03FD}"/>
              </a:ext>
            </a:extLst>
          </p:cNvPr>
          <p:cNvSpPr>
            <a:spLocks noGrp="1"/>
          </p:cNvSpPr>
          <p:nvPr>
            <p:ph type="ctrTitle" hasCustomPrompt="1"/>
          </p:nvPr>
        </p:nvSpPr>
        <p:spPr>
          <a:xfrm>
            <a:off x="8487939" y="1638359"/>
            <a:ext cx="3058885" cy="1111250"/>
          </a:xfrm>
          <a:prstGeom prst="rect">
            <a:avLst/>
          </a:prstGeom>
        </p:spPr>
        <p:txBody>
          <a:bodyPr anchor="b"/>
          <a:lstStyle>
            <a:lvl1pPr algn="l">
              <a:defRPr sz="2200" cap="all" spc="200" baseline="0">
                <a:solidFill>
                  <a:schemeClr val="accent6"/>
                </a:solidFill>
                <a:latin typeface="+mj-lt"/>
              </a:defRPr>
            </a:lvl1pPr>
          </a:lstStyle>
          <a:p>
            <a:r>
              <a:rPr lang="en-US"/>
              <a:t>Click to add title</a:t>
            </a:r>
          </a:p>
        </p:txBody>
      </p:sp>
      <p:sp>
        <p:nvSpPr>
          <p:cNvPr id="8" name="Subtitle 2">
            <a:extLst>
              <a:ext uri="{FF2B5EF4-FFF2-40B4-BE49-F238E27FC236}">
                <a16:creationId xmlns:a16="http://schemas.microsoft.com/office/drawing/2014/main" id="{75C106A2-F65A-4519-B7A6-CB7477C6846B}"/>
              </a:ext>
            </a:extLst>
          </p:cNvPr>
          <p:cNvSpPr>
            <a:spLocks noGrp="1"/>
          </p:cNvSpPr>
          <p:nvPr>
            <p:ph type="subTitle" idx="1" hasCustomPrompt="1"/>
          </p:nvPr>
        </p:nvSpPr>
        <p:spPr>
          <a:xfrm>
            <a:off x="8487939" y="3135086"/>
            <a:ext cx="3058885" cy="2388450"/>
          </a:xfrm>
          <a:prstGeom prst="rect">
            <a:avLst/>
          </a:prstGeom>
        </p:spPr>
        <p:txBody>
          <a:bodyPr/>
          <a:lstStyle>
            <a:lvl1pPr marL="0" indent="0" algn="l">
              <a:lnSpc>
                <a:spcPct val="125000"/>
              </a:lnSpc>
              <a:spcBef>
                <a:spcPts val="0"/>
              </a:spcBef>
              <a:spcAft>
                <a:spcPts val="1000"/>
              </a:spcAft>
              <a:buNone/>
              <a:defRPr sz="1400" spc="1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2" name="Straight Connector 1">
            <a:extLst>
              <a:ext uri="{FF2B5EF4-FFF2-40B4-BE49-F238E27FC236}">
                <a16:creationId xmlns:a16="http://schemas.microsoft.com/office/drawing/2014/main" id="{2E7A08CD-CF6C-4ABF-B086-481F36611730}"/>
              </a:ext>
            </a:extLst>
          </p:cNvPr>
          <p:cNvCxnSpPr>
            <a:cxnSpLocks/>
          </p:cNvCxnSpPr>
          <p:nvPr userDrawn="1"/>
        </p:nvCxnSpPr>
        <p:spPr>
          <a:xfrm>
            <a:off x="8130026" y="0"/>
            <a:ext cx="0" cy="4572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
        <p:nvSpPr>
          <p:cNvPr id="10" name="Text Placeholder 4">
            <a:extLst>
              <a:ext uri="{FF2B5EF4-FFF2-40B4-BE49-F238E27FC236}">
                <a16:creationId xmlns:a16="http://schemas.microsoft.com/office/drawing/2014/main" id="{E4AB2649-B78D-4A9D-9F1D-F447A521EEB4}"/>
              </a:ext>
            </a:extLst>
          </p:cNvPr>
          <p:cNvSpPr>
            <a:spLocks noGrp="1"/>
          </p:cNvSpPr>
          <p:nvPr>
            <p:ph type="body" sz="quarter" idx="23" hasCustomPrompt="1"/>
          </p:nvPr>
        </p:nvSpPr>
        <p:spPr>
          <a:xfrm>
            <a:off x="100735" y="4698088"/>
            <a:ext cx="11996058" cy="2059185"/>
          </a:xfrm>
          <a:prstGeom prst="rect">
            <a:avLst/>
          </a:prstGeom>
        </p:spPr>
        <p:txBody>
          <a:bodyPr/>
          <a:lstStyle>
            <a:lvl1pPr marL="0" indent="0" algn="r">
              <a:lnSpc>
                <a:spcPct val="37000"/>
              </a:lnSpc>
              <a:spcBef>
                <a:spcPts val="0"/>
              </a:spcBef>
              <a:buNone/>
              <a:defRPr sz="50000" baseline="0">
                <a:solidFill>
                  <a:schemeClr val="accent6">
                    <a:lumMod val="10000"/>
                    <a:lumOff val="90000"/>
                    <a:alpha val="25000"/>
                  </a:schemeClr>
                </a:solidFill>
                <a:latin typeface="Kunstler Script" panose="030304020206070D0D06" pitchFamily="66" charset="0"/>
              </a:defRPr>
            </a:lvl1pPr>
          </a:lstStyle>
          <a:p>
            <a:r>
              <a:rPr lang="en-US" dirty="0"/>
              <a:t>Than</a:t>
            </a:r>
          </a:p>
        </p:txBody>
      </p:sp>
    </p:spTree>
    <p:extLst>
      <p:ext uri="{BB962C8B-B14F-4D97-AF65-F5344CB8AC3E}">
        <p14:creationId xmlns:p14="http://schemas.microsoft.com/office/powerpoint/2010/main" val="885095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alpha val="91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D1035F-A14F-4F81-AC61-2AF512D7F821}"/>
              </a:ext>
            </a:extLst>
          </p:cNvPr>
          <p:cNvSpPr>
            <a:spLocks noGrp="1"/>
          </p:cNvSpPr>
          <p:nvPr>
            <p:ph type="pic" sz="quarter" idx="10" hasCustomPrompt="1"/>
          </p:nvPr>
        </p:nvSpPr>
        <p:spPr>
          <a:xfrm>
            <a:off x="0" y="0"/>
            <a:ext cx="767715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 name="Title 1">
            <a:extLst>
              <a:ext uri="{FF2B5EF4-FFF2-40B4-BE49-F238E27FC236}">
                <a16:creationId xmlns:a16="http://schemas.microsoft.com/office/drawing/2014/main" id="{39E05B43-D8B3-4B3A-93E9-5A84CF7F3D2A}"/>
              </a:ext>
            </a:extLst>
          </p:cNvPr>
          <p:cNvSpPr>
            <a:spLocks noGrp="1"/>
          </p:cNvSpPr>
          <p:nvPr>
            <p:ph type="ctrTitle" hasCustomPrompt="1"/>
          </p:nvPr>
        </p:nvSpPr>
        <p:spPr>
          <a:xfrm>
            <a:off x="8336042" y="1550988"/>
            <a:ext cx="3284832" cy="2387600"/>
          </a:xfrm>
          <a:prstGeom prst="rect">
            <a:avLst/>
          </a:prstGeom>
        </p:spPr>
        <p:txBody>
          <a:bodyPr anchor="b"/>
          <a:lstStyle>
            <a:lvl1pPr algn="l">
              <a:defRPr sz="5000" cap="all" spc="200" baseline="0">
                <a:solidFill>
                  <a:schemeClr val="accent6">
                    <a:lumMod val="10000"/>
                    <a:lumOff val="90000"/>
                  </a:schemeClr>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99F2A661-E12F-4DA4-89DE-F2048B1B4308}"/>
              </a:ext>
            </a:extLst>
          </p:cNvPr>
          <p:cNvSpPr>
            <a:spLocks noGrp="1"/>
          </p:cNvSpPr>
          <p:nvPr>
            <p:ph type="subTitle" idx="1" hasCustomPrompt="1"/>
          </p:nvPr>
        </p:nvSpPr>
        <p:spPr>
          <a:xfrm>
            <a:off x="8336042" y="4057095"/>
            <a:ext cx="3284832" cy="1553129"/>
          </a:xfrm>
          <a:prstGeom prst="rect">
            <a:avLst/>
          </a:prstGeom>
        </p:spPr>
        <p:txBody>
          <a:bodyPr/>
          <a:lstStyle>
            <a:lvl1pPr marL="0" indent="0" algn="l">
              <a:buNone/>
              <a:defRPr sz="18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F464D5FB-99FD-4266-B81F-46B037643600}"/>
              </a:ext>
            </a:extLst>
          </p:cNvPr>
          <p:cNvSpPr>
            <a:spLocks noGrp="1"/>
          </p:cNvSpPr>
          <p:nvPr>
            <p:ph type="body" sz="quarter" idx="11" hasCustomPrompt="1"/>
          </p:nvPr>
        </p:nvSpPr>
        <p:spPr>
          <a:xfrm>
            <a:off x="1654175" y="4241283"/>
            <a:ext cx="10537825" cy="2616717"/>
          </a:xfrm>
          <a:prstGeom prst="rect">
            <a:avLst/>
          </a:prstGeom>
        </p:spPr>
        <p:txBody>
          <a:bodyPr/>
          <a:lstStyle>
            <a:lvl1pPr marL="0" indent="0" algn="r">
              <a:lnSpc>
                <a:spcPct val="50000"/>
              </a:lnSpc>
              <a:spcBef>
                <a:spcPts val="0"/>
              </a:spcBef>
              <a:buNone/>
              <a:defRPr sz="45000" baseline="0">
                <a:solidFill>
                  <a:schemeClr val="bg1">
                    <a:alpha val="8000"/>
                  </a:schemeClr>
                </a:solidFill>
                <a:latin typeface="Kunstler Script" panose="030304020206070D0D06" pitchFamily="66" charset="0"/>
              </a:defRPr>
            </a:lvl1pPr>
          </a:lstStyle>
          <a:p>
            <a:pPr lvl="0"/>
            <a:r>
              <a:rPr lang="en-US" dirty="0"/>
              <a:t>Pitch</a:t>
            </a:r>
          </a:p>
        </p:txBody>
      </p:sp>
    </p:spTree>
    <p:extLst>
      <p:ext uri="{BB962C8B-B14F-4D97-AF65-F5344CB8AC3E}">
        <p14:creationId xmlns:p14="http://schemas.microsoft.com/office/powerpoint/2010/main" val="3345861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E265C839-12C3-47EF-9941-39B43796B35E}"/>
              </a:ext>
            </a:extLst>
          </p:cNvPr>
          <p:cNvSpPr>
            <a:spLocks noGrp="1"/>
          </p:cNvSpPr>
          <p:nvPr>
            <p:ph type="pic" sz="quarter" idx="13" hasCustomPrompt="1"/>
          </p:nvPr>
        </p:nvSpPr>
        <p:spPr>
          <a:xfrm>
            <a:off x="5361215" y="0"/>
            <a:ext cx="6830785"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E6AB2BC9-972D-4B30-981B-BAD528A7FBE9}"/>
              </a:ext>
            </a:extLst>
          </p:cNvPr>
          <p:cNvSpPr>
            <a:spLocks noGrp="1"/>
          </p:cNvSpPr>
          <p:nvPr>
            <p:ph type="body" sz="quarter" idx="14" hasCustomPrompt="1"/>
          </p:nvPr>
        </p:nvSpPr>
        <p:spPr>
          <a:xfrm>
            <a:off x="0" y="4002437"/>
            <a:ext cx="12186555" cy="2855564"/>
          </a:xfrm>
          <a:prstGeom prst="rect">
            <a:avLst/>
          </a:prstGeom>
        </p:spPr>
        <p:txBody>
          <a:bodyPr/>
          <a:lstStyle>
            <a:lvl1pPr marL="0" indent="0" algn="ctr">
              <a:lnSpc>
                <a:spcPct val="50000"/>
              </a:lnSpc>
              <a:spcBef>
                <a:spcPts val="0"/>
              </a:spcBef>
              <a:buNone/>
              <a:defRPr sz="50000" baseline="0">
                <a:solidFill>
                  <a:schemeClr val="bg1">
                    <a:alpha val="8000"/>
                  </a:schemeClr>
                </a:solidFill>
                <a:latin typeface="Kunstler Script" panose="030304020206070D0D06" pitchFamily="66" charset="0"/>
              </a:defRPr>
            </a:lvl1pPr>
          </a:lstStyle>
          <a:p>
            <a:pPr lvl="0"/>
            <a:r>
              <a:rPr lang="en-US" dirty="0"/>
              <a:t>About</a:t>
            </a:r>
          </a:p>
        </p:txBody>
      </p:sp>
      <p:sp>
        <p:nvSpPr>
          <p:cNvPr id="4" name="Date Placeholder 3">
            <a:extLst>
              <a:ext uri="{FF2B5EF4-FFF2-40B4-BE49-F238E27FC236}">
                <a16:creationId xmlns:a16="http://schemas.microsoft.com/office/drawing/2014/main" id="{CE1F2E92-C9AF-47A3-84EF-181F642A4110}"/>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5" name="Footer Placeholder 4">
            <a:extLst>
              <a:ext uri="{FF2B5EF4-FFF2-40B4-BE49-F238E27FC236}">
                <a16:creationId xmlns:a16="http://schemas.microsoft.com/office/drawing/2014/main" id="{274F2C06-CE94-4D97-A7F5-08D8D7BF144E}"/>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6" name="Slide Number Placeholder 5">
            <a:extLst>
              <a:ext uri="{FF2B5EF4-FFF2-40B4-BE49-F238E27FC236}">
                <a16:creationId xmlns:a16="http://schemas.microsoft.com/office/drawing/2014/main" id="{E210CA9D-6428-41AF-B478-FB553C041DE9}"/>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214FDE4-5230-4BC7-8C8A-024BF947CD9C}"/>
              </a:ext>
            </a:extLst>
          </p:cNvPr>
          <p:cNvSpPr>
            <a:spLocks noGrp="1"/>
          </p:cNvSpPr>
          <p:nvPr>
            <p:ph type="ctrTitle" hasCustomPrompt="1"/>
          </p:nvPr>
        </p:nvSpPr>
        <p:spPr>
          <a:xfrm>
            <a:off x="838201" y="901598"/>
            <a:ext cx="3684814" cy="336548"/>
          </a:xfrm>
          <a:prstGeom prst="rect">
            <a:avLst/>
          </a:prstGeom>
        </p:spPr>
        <p:txBody>
          <a:bodyPr anchor="b"/>
          <a:lstStyle>
            <a:lvl1pPr algn="l">
              <a:defRPr sz="2200" cap="all" spc="200" baseline="0">
                <a:solidFill>
                  <a:schemeClr val="bg1">
                    <a:lumMod val="95000"/>
                  </a:schemeClr>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95062B64-8BE7-421C-8F8F-F0CEEB1C5C92}"/>
              </a:ext>
            </a:extLst>
          </p:cNvPr>
          <p:cNvSpPr>
            <a:spLocks noGrp="1"/>
          </p:cNvSpPr>
          <p:nvPr>
            <p:ph type="subTitle" idx="1" hasCustomPrompt="1"/>
          </p:nvPr>
        </p:nvSpPr>
        <p:spPr>
          <a:xfrm>
            <a:off x="838201" y="1454764"/>
            <a:ext cx="3684814" cy="2801597"/>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3" name="Straight Connector 2">
            <a:extLst>
              <a:ext uri="{FF2B5EF4-FFF2-40B4-BE49-F238E27FC236}">
                <a16:creationId xmlns:a16="http://schemas.microsoft.com/office/drawing/2014/main" id="{51A8088E-EE7F-4006-9745-8926E1ABB691}"/>
              </a:ext>
            </a:extLst>
          </p:cNvPr>
          <p:cNvCxnSpPr>
            <a:cxnSpLocks/>
          </p:cNvCxnSpPr>
          <p:nvPr userDrawn="1"/>
        </p:nvCxnSpPr>
        <p:spPr>
          <a:xfrm>
            <a:off x="587189" y="0"/>
            <a:ext cx="0" cy="3048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69637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D34C3A-6235-4BB3-A283-CAE0A33D378B}"/>
              </a:ext>
            </a:extLst>
          </p:cNvPr>
          <p:cNvSpPr>
            <a:spLocks noGrp="1"/>
          </p:cNvSpPr>
          <p:nvPr>
            <p:ph type="pic" sz="quarter" idx="13" hasCustomPrompt="1"/>
          </p:nvPr>
        </p:nvSpPr>
        <p:spPr>
          <a:xfrm>
            <a:off x="0" y="0"/>
            <a:ext cx="40386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Date Placeholder 3">
            <a:extLst>
              <a:ext uri="{FF2B5EF4-FFF2-40B4-BE49-F238E27FC236}">
                <a16:creationId xmlns:a16="http://schemas.microsoft.com/office/drawing/2014/main" id="{109EDE6B-5E65-4F08-A24A-A9EC90670C80}"/>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5" name="Footer Placeholder 4">
            <a:extLst>
              <a:ext uri="{FF2B5EF4-FFF2-40B4-BE49-F238E27FC236}">
                <a16:creationId xmlns:a16="http://schemas.microsoft.com/office/drawing/2014/main" id="{CD674259-E892-4133-9796-2A1A30CF71E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E462A321-B440-475F-8F1F-B5B3B697ED3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ED1A311C-7C5B-4A6A-9430-1FDF9E65E23B}"/>
              </a:ext>
            </a:extLst>
          </p:cNvPr>
          <p:cNvSpPr>
            <a:spLocks noGrp="1"/>
          </p:cNvSpPr>
          <p:nvPr>
            <p:ph type="subTitle" idx="1" hasCustomPrompt="1"/>
          </p:nvPr>
        </p:nvSpPr>
        <p:spPr>
          <a:xfrm>
            <a:off x="4376050" y="2149803"/>
            <a:ext cx="2383973" cy="1583142"/>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9294BC1C-A5F3-4428-A88F-0029F652AEC7}"/>
              </a:ext>
            </a:extLst>
          </p:cNvPr>
          <p:cNvSpPr>
            <a:spLocks noGrp="1"/>
          </p:cNvSpPr>
          <p:nvPr>
            <p:ph type="body" sz="quarter" idx="14" hasCustomPrompt="1"/>
          </p:nvPr>
        </p:nvSpPr>
        <p:spPr>
          <a:xfrm>
            <a:off x="4376050" y="178337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1" name="Text Placeholder 30">
            <a:extLst>
              <a:ext uri="{FF2B5EF4-FFF2-40B4-BE49-F238E27FC236}">
                <a16:creationId xmlns:a16="http://schemas.microsoft.com/office/drawing/2014/main" id="{E1A93ECB-2477-4750-92EB-808431F55826}"/>
              </a:ext>
            </a:extLst>
          </p:cNvPr>
          <p:cNvSpPr>
            <a:spLocks noGrp="1"/>
          </p:cNvSpPr>
          <p:nvPr>
            <p:ph type="body" sz="quarter" idx="15" hasCustomPrompt="1"/>
          </p:nvPr>
        </p:nvSpPr>
        <p:spPr>
          <a:xfrm>
            <a:off x="6934192"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1B981D60-5094-418F-8053-F9AC3EE2F6F3}"/>
              </a:ext>
            </a:extLst>
          </p:cNvPr>
          <p:cNvSpPr>
            <a:spLocks noGrp="1"/>
          </p:cNvSpPr>
          <p:nvPr>
            <p:ph type="body" sz="quarter" idx="16" hasCustomPrompt="1"/>
          </p:nvPr>
        </p:nvSpPr>
        <p:spPr>
          <a:xfrm>
            <a:off x="6934192"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3" name="Text Placeholder 30">
            <a:extLst>
              <a:ext uri="{FF2B5EF4-FFF2-40B4-BE49-F238E27FC236}">
                <a16:creationId xmlns:a16="http://schemas.microsoft.com/office/drawing/2014/main" id="{D4577FD4-018C-4FC5-8B3C-5F10F8D1D7B8}"/>
              </a:ext>
            </a:extLst>
          </p:cNvPr>
          <p:cNvSpPr>
            <a:spLocks noGrp="1"/>
          </p:cNvSpPr>
          <p:nvPr>
            <p:ph type="body" sz="quarter" idx="17" hasCustomPrompt="1"/>
          </p:nvPr>
        </p:nvSpPr>
        <p:spPr>
          <a:xfrm>
            <a:off x="4376050" y="4414557"/>
            <a:ext cx="2383973"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4" name="Text Placeholder 15">
            <a:extLst>
              <a:ext uri="{FF2B5EF4-FFF2-40B4-BE49-F238E27FC236}">
                <a16:creationId xmlns:a16="http://schemas.microsoft.com/office/drawing/2014/main" id="{F7BB952E-0716-4503-B1A2-C64348D4C67C}"/>
              </a:ext>
            </a:extLst>
          </p:cNvPr>
          <p:cNvSpPr>
            <a:spLocks noGrp="1"/>
          </p:cNvSpPr>
          <p:nvPr>
            <p:ph type="body" sz="quarter" idx="18" hasCustomPrompt="1"/>
          </p:nvPr>
        </p:nvSpPr>
        <p:spPr>
          <a:xfrm>
            <a:off x="4376050" y="4048132"/>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5" name="Text Placeholder 30">
            <a:extLst>
              <a:ext uri="{FF2B5EF4-FFF2-40B4-BE49-F238E27FC236}">
                <a16:creationId xmlns:a16="http://schemas.microsoft.com/office/drawing/2014/main" id="{31F6468A-E1B5-499E-BE6D-B6B35AB5C017}"/>
              </a:ext>
            </a:extLst>
          </p:cNvPr>
          <p:cNvSpPr>
            <a:spLocks noGrp="1"/>
          </p:cNvSpPr>
          <p:nvPr>
            <p:ph type="body" sz="quarter" idx="19" hasCustomPrompt="1"/>
          </p:nvPr>
        </p:nvSpPr>
        <p:spPr>
          <a:xfrm>
            <a:off x="6934192" y="4414557"/>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67A73001-AEEA-4FA6-BD1D-2FB7F79AB2BC}"/>
              </a:ext>
            </a:extLst>
          </p:cNvPr>
          <p:cNvSpPr>
            <a:spLocks noGrp="1"/>
          </p:cNvSpPr>
          <p:nvPr>
            <p:ph type="body" sz="quarter" idx="20" hasCustomPrompt="1"/>
          </p:nvPr>
        </p:nvSpPr>
        <p:spPr>
          <a:xfrm>
            <a:off x="6934192" y="4048132"/>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7" name="Title 1">
            <a:extLst>
              <a:ext uri="{FF2B5EF4-FFF2-40B4-BE49-F238E27FC236}">
                <a16:creationId xmlns:a16="http://schemas.microsoft.com/office/drawing/2014/main" id="{F7D1EE2B-BA7E-4102-A1AB-D36A04A32751}"/>
              </a:ext>
            </a:extLst>
          </p:cNvPr>
          <p:cNvSpPr>
            <a:spLocks noGrp="1"/>
          </p:cNvSpPr>
          <p:nvPr>
            <p:ph type="ctrTitle" hasCustomPrompt="1"/>
          </p:nvPr>
        </p:nvSpPr>
        <p:spPr>
          <a:xfrm>
            <a:off x="4376051" y="893523"/>
            <a:ext cx="5094517" cy="296198"/>
          </a:xfrm>
          <a:prstGeom prst="rect">
            <a:avLst/>
          </a:prstGeom>
        </p:spPr>
        <p:txBody>
          <a:bodyPr anchor="ctr"/>
          <a:lstStyle>
            <a:lvl1pPr algn="l">
              <a:defRPr sz="2200" cap="all" spc="200" baseline="0">
                <a:solidFill>
                  <a:schemeClr val="bg1"/>
                </a:solidFill>
                <a:latin typeface="+mj-lt"/>
              </a:defRPr>
            </a:lvl1pPr>
          </a:lstStyle>
          <a:p>
            <a:r>
              <a:rPr lang="en-US"/>
              <a:t>Click to add title</a:t>
            </a:r>
          </a:p>
        </p:txBody>
      </p:sp>
      <p:sp>
        <p:nvSpPr>
          <p:cNvPr id="18" name="Text Placeholder 30">
            <a:extLst>
              <a:ext uri="{FF2B5EF4-FFF2-40B4-BE49-F238E27FC236}">
                <a16:creationId xmlns:a16="http://schemas.microsoft.com/office/drawing/2014/main" id="{84447B14-E16C-4164-8093-80762E5341AC}"/>
              </a:ext>
            </a:extLst>
          </p:cNvPr>
          <p:cNvSpPr>
            <a:spLocks noGrp="1"/>
          </p:cNvSpPr>
          <p:nvPr>
            <p:ph type="body" sz="quarter" idx="21" hasCustomPrompt="1"/>
          </p:nvPr>
        </p:nvSpPr>
        <p:spPr>
          <a:xfrm>
            <a:off x="9492333"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9" name="Text Placeholder 15">
            <a:extLst>
              <a:ext uri="{FF2B5EF4-FFF2-40B4-BE49-F238E27FC236}">
                <a16:creationId xmlns:a16="http://schemas.microsoft.com/office/drawing/2014/main" id="{0ADD1433-3072-4EBB-9720-0F0DB8DE2A35}"/>
              </a:ext>
            </a:extLst>
          </p:cNvPr>
          <p:cNvSpPr>
            <a:spLocks noGrp="1"/>
          </p:cNvSpPr>
          <p:nvPr>
            <p:ph type="body" sz="quarter" idx="22" hasCustomPrompt="1"/>
          </p:nvPr>
        </p:nvSpPr>
        <p:spPr>
          <a:xfrm>
            <a:off x="9492333"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17943742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bg1">
            <a:lumMod val="50000"/>
          </a:schemeClr>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0BEAA80F-F328-4E79-9BF7-351D45B7B7FD}"/>
              </a:ext>
            </a:extLst>
          </p:cNvPr>
          <p:cNvSpPr>
            <a:spLocks noGrp="1"/>
          </p:cNvSpPr>
          <p:nvPr>
            <p:ph type="body" sz="quarter" idx="20" hasCustomPrompt="1"/>
          </p:nvPr>
        </p:nvSpPr>
        <p:spPr>
          <a:xfrm>
            <a:off x="1029788" y="1449390"/>
            <a:ext cx="15294428" cy="3076572"/>
          </a:xfrm>
          <a:prstGeom prst="rect">
            <a:avLst/>
          </a:prstGeom>
        </p:spPr>
        <p:txBody>
          <a:bodyPr/>
          <a:lstStyle>
            <a:lvl1pPr marL="0" indent="0" algn="ctr">
              <a:lnSpc>
                <a:spcPct val="40000"/>
              </a:lnSpc>
              <a:spcBef>
                <a:spcPts val="0"/>
              </a:spcBef>
              <a:buNone/>
              <a:defRPr sz="50000" baseline="0">
                <a:solidFill>
                  <a:schemeClr val="bg1">
                    <a:alpha val="5000"/>
                  </a:schemeClr>
                </a:solidFill>
                <a:latin typeface="Kunstler Script" panose="030304020206070D0D06" pitchFamily="66" charset="0"/>
              </a:defRPr>
            </a:lvl1pPr>
          </a:lstStyle>
          <a:p>
            <a:pPr lvl="0"/>
            <a:r>
              <a:rPr lang="en-US" dirty="0"/>
              <a:t>Solution</a:t>
            </a:r>
          </a:p>
        </p:txBody>
      </p:sp>
      <p:sp>
        <p:nvSpPr>
          <p:cNvPr id="5" name="Date Placeholder 4">
            <a:extLst>
              <a:ext uri="{FF2B5EF4-FFF2-40B4-BE49-F238E27FC236}">
                <a16:creationId xmlns:a16="http://schemas.microsoft.com/office/drawing/2014/main" id="{92A1422C-C630-4C48-A1BD-5097502AC0D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6" name="Footer Placeholder 5">
            <a:extLst>
              <a:ext uri="{FF2B5EF4-FFF2-40B4-BE49-F238E27FC236}">
                <a16:creationId xmlns:a16="http://schemas.microsoft.com/office/drawing/2014/main" id="{AEAF124C-643E-4BA6-9FF7-DFF06D9A981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7" name="Slide Number Placeholder 6">
            <a:extLst>
              <a:ext uri="{FF2B5EF4-FFF2-40B4-BE49-F238E27FC236}">
                <a16:creationId xmlns:a16="http://schemas.microsoft.com/office/drawing/2014/main" id="{514ACCC8-5EF3-4F6A-B7EC-5208088FBA0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DAD665EC-5C19-4FBE-8A06-0D1AA7483EF7}"/>
              </a:ext>
            </a:extLst>
          </p:cNvPr>
          <p:cNvSpPr>
            <a:spLocks noGrp="1"/>
          </p:cNvSpPr>
          <p:nvPr>
            <p:ph type="ctrTitle" hasCustomPrompt="1"/>
          </p:nvPr>
        </p:nvSpPr>
        <p:spPr>
          <a:xfrm>
            <a:off x="1360714" y="1863161"/>
            <a:ext cx="9993085" cy="892630"/>
          </a:xfrm>
          <a:prstGeom prst="rect">
            <a:avLst/>
          </a:prstGeom>
        </p:spPr>
        <p:txBody>
          <a:bodyPr anchor="ctr"/>
          <a:lstStyle>
            <a:lvl1pPr algn="ctr">
              <a:defRPr sz="2200" cap="all" spc="200" baseline="0">
                <a:solidFill>
                  <a:schemeClr val="bg1"/>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089BE564-7E4F-4A70-9321-1F1BB911BABC}"/>
              </a:ext>
            </a:extLst>
          </p:cNvPr>
          <p:cNvSpPr>
            <a:spLocks noGrp="1"/>
          </p:cNvSpPr>
          <p:nvPr>
            <p:ph type="subTitle" idx="1" hasCustomPrompt="1"/>
          </p:nvPr>
        </p:nvSpPr>
        <p:spPr>
          <a:xfrm>
            <a:off x="707573" y="3751002"/>
            <a:ext cx="2383973" cy="1583142"/>
          </a:xfrm>
          <a:prstGeom prst="rect">
            <a:avLst/>
          </a:prstGeom>
        </p:spPr>
        <p:txBody>
          <a:bodyPr/>
          <a:lstStyle>
            <a:lvl1pPr marL="0" indent="0" algn="ctr">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6" name="Text Placeholder 15">
            <a:extLst>
              <a:ext uri="{FF2B5EF4-FFF2-40B4-BE49-F238E27FC236}">
                <a16:creationId xmlns:a16="http://schemas.microsoft.com/office/drawing/2014/main" id="{1821488E-83E5-4683-8C32-9E4E97E57CDB}"/>
              </a:ext>
            </a:extLst>
          </p:cNvPr>
          <p:cNvSpPr>
            <a:spLocks noGrp="1"/>
          </p:cNvSpPr>
          <p:nvPr>
            <p:ph type="body" sz="quarter" idx="13" hasCustomPrompt="1"/>
          </p:nvPr>
        </p:nvSpPr>
        <p:spPr>
          <a:xfrm>
            <a:off x="707573"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1" name="Text Placeholder 30">
            <a:extLst>
              <a:ext uri="{FF2B5EF4-FFF2-40B4-BE49-F238E27FC236}">
                <a16:creationId xmlns:a16="http://schemas.microsoft.com/office/drawing/2014/main" id="{14EE872B-A4DD-4519-AFD8-36F6339BAB44}"/>
              </a:ext>
            </a:extLst>
          </p:cNvPr>
          <p:cNvSpPr>
            <a:spLocks noGrp="1"/>
          </p:cNvSpPr>
          <p:nvPr>
            <p:ph type="body" sz="quarter" idx="14" hasCustomPrompt="1"/>
          </p:nvPr>
        </p:nvSpPr>
        <p:spPr>
          <a:xfrm>
            <a:off x="3494316"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2" name="Text Placeholder 15">
            <a:extLst>
              <a:ext uri="{FF2B5EF4-FFF2-40B4-BE49-F238E27FC236}">
                <a16:creationId xmlns:a16="http://schemas.microsoft.com/office/drawing/2014/main" id="{1577DCED-2EF9-4095-B443-E1D09F96DE16}"/>
              </a:ext>
            </a:extLst>
          </p:cNvPr>
          <p:cNvSpPr>
            <a:spLocks noGrp="1"/>
          </p:cNvSpPr>
          <p:nvPr>
            <p:ph type="body" sz="quarter" idx="15" hasCustomPrompt="1"/>
          </p:nvPr>
        </p:nvSpPr>
        <p:spPr>
          <a:xfrm>
            <a:off x="3494316" y="3384577"/>
            <a:ext cx="2383972"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3" name="Text Placeholder 30">
            <a:extLst>
              <a:ext uri="{FF2B5EF4-FFF2-40B4-BE49-F238E27FC236}">
                <a16:creationId xmlns:a16="http://schemas.microsoft.com/office/drawing/2014/main" id="{0638478C-F9BC-4D44-96AB-486806CC9C2D}"/>
              </a:ext>
            </a:extLst>
          </p:cNvPr>
          <p:cNvSpPr>
            <a:spLocks noGrp="1"/>
          </p:cNvSpPr>
          <p:nvPr>
            <p:ph type="body" sz="quarter" idx="16" hasCustomPrompt="1"/>
          </p:nvPr>
        </p:nvSpPr>
        <p:spPr>
          <a:xfrm>
            <a:off x="6281057" y="3751002"/>
            <a:ext cx="2383973"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4" name="Text Placeholder 15">
            <a:extLst>
              <a:ext uri="{FF2B5EF4-FFF2-40B4-BE49-F238E27FC236}">
                <a16:creationId xmlns:a16="http://schemas.microsoft.com/office/drawing/2014/main" id="{7CA913FF-6AA8-4452-95D6-DAE89F1071CC}"/>
              </a:ext>
            </a:extLst>
          </p:cNvPr>
          <p:cNvSpPr>
            <a:spLocks noGrp="1"/>
          </p:cNvSpPr>
          <p:nvPr>
            <p:ph type="body" sz="quarter" idx="17" hasCustomPrompt="1"/>
          </p:nvPr>
        </p:nvSpPr>
        <p:spPr>
          <a:xfrm>
            <a:off x="6281057"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5" name="Text Placeholder 30">
            <a:extLst>
              <a:ext uri="{FF2B5EF4-FFF2-40B4-BE49-F238E27FC236}">
                <a16:creationId xmlns:a16="http://schemas.microsoft.com/office/drawing/2014/main" id="{513D6F39-D316-4BC6-872C-70B2AEABF2D9}"/>
              </a:ext>
            </a:extLst>
          </p:cNvPr>
          <p:cNvSpPr>
            <a:spLocks noGrp="1"/>
          </p:cNvSpPr>
          <p:nvPr>
            <p:ph type="body" sz="quarter" idx="18" hasCustomPrompt="1"/>
          </p:nvPr>
        </p:nvSpPr>
        <p:spPr>
          <a:xfrm>
            <a:off x="9067800"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6" name="Text Placeholder 15">
            <a:extLst>
              <a:ext uri="{FF2B5EF4-FFF2-40B4-BE49-F238E27FC236}">
                <a16:creationId xmlns:a16="http://schemas.microsoft.com/office/drawing/2014/main" id="{812D9D34-44F4-4272-B889-6A16352E6CBE}"/>
              </a:ext>
            </a:extLst>
          </p:cNvPr>
          <p:cNvSpPr>
            <a:spLocks noGrp="1"/>
          </p:cNvSpPr>
          <p:nvPr>
            <p:ph type="body" sz="quarter" idx="19" hasCustomPrompt="1"/>
          </p:nvPr>
        </p:nvSpPr>
        <p:spPr>
          <a:xfrm>
            <a:off x="9067800" y="3384577"/>
            <a:ext cx="2383972" cy="464399"/>
          </a:xfrm>
          <a:prstGeom prst="rect">
            <a:avLst/>
          </a:prstGeom>
        </p:spPr>
        <p:txBody>
          <a:bodyPr anchor="ctr"/>
          <a:lstStyle>
            <a:lvl1pPr marL="0" indent="0" algn="ctr">
              <a:buNone/>
              <a:defRPr sz="1400" kern="12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3382263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accent1"/>
        </a:solidFill>
        <a:effectLst/>
      </p:bgPr>
    </p:bg>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FE652442-8170-498C-A898-AF94B2DD1175}"/>
              </a:ext>
            </a:extLst>
          </p:cNvPr>
          <p:cNvSpPr>
            <a:spLocks noGrp="1"/>
          </p:cNvSpPr>
          <p:nvPr>
            <p:ph type="pic" sz="quarter" idx="13" hasCustomPrompt="1"/>
          </p:nvPr>
        </p:nvSpPr>
        <p:spPr>
          <a:xfrm>
            <a:off x="6862439" y="0"/>
            <a:ext cx="5328822"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7" name="Date Placeholder 6">
            <a:extLst>
              <a:ext uri="{FF2B5EF4-FFF2-40B4-BE49-F238E27FC236}">
                <a16:creationId xmlns:a16="http://schemas.microsoft.com/office/drawing/2014/main" id="{3270AEB0-C94B-4451-9167-6BD905C0F451}"/>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8" name="Footer Placeholder 7">
            <a:extLst>
              <a:ext uri="{FF2B5EF4-FFF2-40B4-BE49-F238E27FC236}">
                <a16:creationId xmlns:a16="http://schemas.microsoft.com/office/drawing/2014/main" id="{972ADD39-75F0-48ED-9F83-7301863941C4}"/>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9" name="Slide Number Placeholder 8">
            <a:extLst>
              <a:ext uri="{FF2B5EF4-FFF2-40B4-BE49-F238E27FC236}">
                <a16:creationId xmlns:a16="http://schemas.microsoft.com/office/drawing/2014/main" id="{7446418F-6895-486C-A333-AE3A509B7A5B}"/>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5" name="Subtitle 2">
            <a:extLst>
              <a:ext uri="{FF2B5EF4-FFF2-40B4-BE49-F238E27FC236}">
                <a16:creationId xmlns:a16="http://schemas.microsoft.com/office/drawing/2014/main" id="{AFEC7295-AA7A-4373-AFCC-01672D79269F}"/>
              </a:ext>
            </a:extLst>
          </p:cNvPr>
          <p:cNvSpPr>
            <a:spLocks noGrp="1"/>
          </p:cNvSpPr>
          <p:nvPr>
            <p:ph type="subTitle" idx="1" hasCustomPrompt="1"/>
          </p:nvPr>
        </p:nvSpPr>
        <p:spPr>
          <a:xfrm>
            <a:off x="838200" y="2154063"/>
            <a:ext cx="2383973" cy="1452926"/>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6" name="Text Placeholder 15">
            <a:extLst>
              <a:ext uri="{FF2B5EF4-FFF2-40B4-BE49-F238E27FC236}">
                <a16:creationId xmlns:a16="http://schemas.microsoft.com/office/drawing/2014/main" id="{598ED1F4-A00A-4498-9EE6-005CF2D8FA7F}"/>
              </a:ext>
            </a:extLst>
          </p:cNvPr>
          <p:cNvSpPr>
            <a:spLocks noGrp="1"/>
          </p:cNvSpPr>
          <p:nvPr>
            <p:ph type="body" sz="quarter" idx="14" hasCustomPrompt="1"/>
          </p:nvPr>
        </p:nvSpPr>
        <p:spPr>
          <a:xfrm>
            <a:off x="838200" y="178763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dirty="0"/>
              <a:t>Click to add subtitle</a:t>
            </a:r>
          </a:p>
        </p:txBody>
      </p:sp>
      <p:sp>
        <p:nvSpPr>
          <p:cNvPr id="10" name="Text Placeholder 30">
            <a:extLst>
              <a:ext uri="{FF2B5EF4-FFF2-40B4-BE49-F238E27FC236}">
                <a16:creationId xmlns:a16="http://schemas.microsoft.com/office/drawing/2014/main" id="{CF8F506C-096D-434B-8C0A-B784CA4AC7A9}"/>
              </a:ext>
            </a:extLst>
          </p:cNvPr>
          <p:cNvSpPr>
            <a:spLocks noGrp="1"/>
          </p:cNvSpPr>
          <p:nvPr>
            <p:ph type="body" sz="quarter" idx="15" hasCustomPrompt="1"/>
          </p:nvPr>
        </p:nvSpPr>
        <p:spPr>
          <a:xfrm>
            <a:off x="3548746" y="2154063"/>
            <a:ext cx="2383972" cy="1422437"/>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1" name="Text Placeholder 15">
            <a:extLst>
              <a:ext uri="{FF2B5EF4-FFF2-40B4-BE49-F238E27FC236}">
                <a16:creationId xmlns:a16="http://schemas.microsoft.com/office/drawing/2014/main" id="{1DC47ED6-4130-40E7-8FC9-D611942ACAA4}"/>
              </a:ext>
            </a:extLst>
          </p:cNvPr>
          <p:cNvSpPr>
            <a:spLocks noGrp="1"/>
          </p:cNvSpPr>
          <p:nvPr>
            <p:ph type="body" sz="quarter" idx="16" hasCustomPrompt="1"/>
          </p:nvPr>
        </p:nvSpPr>
        <p:spPr>
          <a:xfrm>
            <a:off x="3548746" y="178763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2" name="Text Placeholder 30">
            <a:extLst>
              <a:ext uri="{FF2B5EF4-FFF2-40B4-BE49-F238E27FC236}">
                <a16:creationId xmlns:a16="http://schemas.microsoft.com/office/drawing/2014/main" id="{ED4BD005-97C0-42DC-8C08-6B9F4DB00199}"/>
              </a:ext>
            </a:extLst>
          </p:cNvPr>
          <p:cNvSpPr>
            <a:spLocks noGrp="1"/>
          </p:cNvSpPr>
          <p:nvPr>
            <p:ph type="body" sz="quarter" idx="17" hasCustomPrompt="1"/>
          </p:nvPr>
        </p:nvSpPr>
        <p:spPr>
          <a:xfrm>
            <a:off x="838200" y="4415035"/>
            <a:ext cx="2383973"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dirty="0"/>
              <a:t>Click to add text</a:t>
            </a:r>
          </a:p>
        </p:txBody>
      </p:sp>
      <p:sp>
        <p:nvSpPr>
          <p:cNvPr id="13" name="Text Placeholder 15">
            <a:extLst>
              <a:ext uri="{FF2B5EF4-FFF2-40B4-BE49-F238E27FC236}">
                <a16:creationId xmlns:a16="http://schemas.microsoft.com/office/drawing/2014/main" id="{96E60615-9B40-4EAF-87C7-81C56B101A9B}"/>
              </a:ext>
            </a:extLst>
          </p:cNvPr>
          <p:cNvSpPr>
            <a:spLocks noGrp="1"/>
          </p:cNvSpPr>
          <p:nvPr>
            <p:ph type="body" sz="quarter" idx="18" hasCustomPrompt="1"/>
          </p:nvPr>
        </p:nvSpPr>
        <p:spPr>
          <a:xfrm>
            <a:off x="838200" y="4048610"/>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4" name="Text Placeholder 30">
            <a:extLst>
              <a:ext uri="{FF2B5EF4-FFF2-40B4-BE49-F238E27FC236}">
                <a16:creationId xmlns:a16="http://schemas.microsoft.com/office/drawing/2014/main" id="{A88908D1-7E92-448F-A890-1C2E229F6C4F}"/>
              </a:ext>
            </a:extLst>
          </p:cNvPr>
          <p:cNvSpPr>
            <a:spLocks noGrp="1"/>
          </p:cNvSpPr>
          <p:nvPr>
            <p:ph type="body" sz="quarter" idx="19" hasCustomPrompt="1"/>
          </p:nvPr>
        </p:nvSpPr>
        <p:spPr>
          <a:xfrm>
            <a:off x="3548746" y="4415035"/>
            <a:ext cx="2383972"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5" name="Text Placeholder 15">
            <a:extLst>
              <a:ext uri="{FF2B5EF4-FFF2-40B4-BE49-F238E27FC236}">
                <a16:creationId xmlns:a16="http://schemas.microsoft.com/office/drawing/2014/main" id="{1BD5AD54-7BC4-4C94-BE3A-18B3144A2BB9}"/>
              </a:ext>
            </a:extLst>
          </p:cNvPr>
          <p:cNvSpPr>
            <a:spLocks noGrp="1"/>
          </p:cNvSpPr>
          <p:nvPr>
            <p:ph type="body" sz="quarter" idx="20" hasCustomPrompt="1"/>
          </p:nvPr>
        </p:nvSpPr>
        <p:spPr>
          <a:xfrm>
            <a:off x="3548746" y="4048610"/>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6" name="Title 1">
            <a:extLst>
              <a:ext uri="{FF2B5EF4-FFF2-40B4-BE49-F238E27FC236}">
                <a16:creationId xmlns:a16="http://schemas.microsoft.com/office/drawing/2014/main" id="{D3673029-D2A1-4074-ACCA-13D6DE34D6BC}"/>
              </a:ext>
            </a:extLst>
          </p:cNvPr>
          <p:cNvSpPr>
            <a:spLocks noGrp="1"/>
          </p:cNvSpPr>
          <p:nvPr>
            <p:ph type="ctrTitle" hasCustomPrompt="1"/>
          </p:nvPr>
        </p:nvSpPr>
        <p:spPr>
          <a:xfrm>
            <a:off x="838201" y="893045"/>
            <a:ext cx="5094517" cy="296676"/>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Tree>
    <p:extLst>
      <p:ext uri="{BB962C8B-B14F-4D97-AF65-F5344CB8AC3E}">
        <p14:creationId xmlns:p14="http://schemas.microsoft.com/office/powerpoint/2010/main" val="605810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duct Benefits">
    <p:bg>
      <p:bgPr>
        <a:solidFill>
          <a:schemeClr val="bg1">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0E9FD2F-C591-4424-9786-FC0584ED99A8}"/>
              </a:ext>
            </a:extLst>
          </p:cNvPr>
          <p:cNvSpPr>
            <a:spLocks noGrp="1"/>
          </p:cNvSpPr>
          <p:nvPr>
            <p:ph type="pic" sz="quarter" idx="13" hasCustomPrompt="1"/>
          </p:nvPr>
        </p:nvSpPr>
        <p:spPr>
          <a:xfrm>
            <a:off x="-4281" y="3429000"/>
            <a:ext cx="12196282" cy="342900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53A582BA-E159-4C50-B38C-77C5DBB401BA}"/>
              </a:ext>
            </a:extLst>
          </p:cNvPr>
          <p:cNvSpPr>
            <a:spLocks noGrp="1"/>
          </p:cNvSpPr>
          <p:nvPr>
            <p:ph type="body" sz="quarter" idx="20" hasCustomPrompt="1"/>
          </p:nvPr>
        </p:nvSpPr>
        <p:spPr>
          <a:xfrm>
            <a:off x="838200" y="-2355262"/>
            <a:ext cx="11353799" cy="5551580"/>
          </a:xfrm>
          <a:prstGeom prst="rect">
            <a:avLst/>
          </a:prstGeom>
        </p:spPr>
        <p:txBody>
          <a:bodyPr anchor="ctr"/>
          <a:lstStyle>
            <a:lvl1pPr marL="0" indent="0" algn="r">
              <a:lnSpc>
                <a:spcPct val="100000"/>
              </a:lnSpc>
              <a:spcBef>
                <a:spcPts val="1500"/>
              </a:spcBef>
              <a:buNone/>
              <a:defRPr sz="50000" baseline="0">
                <a:solidFill>
                  <a:schemeClr val="bg1">
                    <a:alpha val="5000"/>
                  </a:schemeClr>
                </a:solidFill>
                <a:latin typeface="Kunstler Script" panose="030304020206070D0D06" pitchFamily="66" charset="0"/>
              </a:defRPr>
            </a:lvl1pPr>
          </a:lstStyle>
          <a:p>
            <a:pPr lvl="0"/>
            <a:r>
              <a:rPr lang="en-US" dirty="0"/>
              <a:t>Benefits</a:t>
            </a:r>
          </a:p>
        </p:txBody>
      </p:sp>
      <p:sp>
        <p:nvSpPr>
          <p:cNvPr id="3" name="Date Placeholder 2">
            <a:extLst>
              <a:ext uri="{FF2B5EF4-FFF2-40B4-BE49-F238E27FC236}">
                <a16:creationId xmlns:a16="http://schemas.microsoft.com/office/drawing/2014/main" id="{AF03B677-4EE8-4758-B5E7-E0E64796354E}"/>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5048A148-5926-44EC-857E-A52EE5AB851F}"/>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C0ACD214-48A4-4D6C-9016-FDB6AD88C755}"/>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655EB74-3BFE-4C75-92A7-86B8A0870A27}"/>
              </a:ext>
            </a:extLst>
          </p:cNvPr>
          <p:cNvSpPr>
            <a:spLocks noGrp="1"/>
          </p:cNvSpPr>
          <p:nvPr>
            <p:ph type="ctrTitle" hasCustomPrompt="1"/>
          </p:nvPr>
        </p:nvSpPr>
        <p:spPr>
          <a:xfrm>
            <a:off x="838200" y="727508"/>
            <a:ext cx="10515600"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6EBA1834-F4E8-4C34-9017-E3D85F613D44}"/>
              </a:ext>
            </a:extLst>
          </p:cNvPr>
          <p:cNvSpPr>
            <a:spLocks noGrp="1"/>
          </p:cNvSpPr>
          <p:nvPr>
            <p:ph type="subTitle" idx="1" hasCustomPrompt="1"/>
          </p:nvPr>
        </p:nvSpPr>
        <p:spPr>
          <a:xfrm>
            <a:off x="838200" y="1453589"/>
            <a:ext cx="10515600" cy="1518211"/>
          </a:xfrm>
          <a:prstGeom prst="rect">
            <a:avLst/>
          </a:prstGeom>
        </p:spPr>
        <p:txBody>
          <a:bodyPr/>
          <a:lstStyle>
            <a:lvl1pPr marL="0" indent="0" algn="ctr">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Tree>
    <p:extLst>
      <p:ext uri="{BB962C8B-B14F-4D97-AF65-F5344CB8AC3E}">
        <p14:creationId xmlns:p14="http://schemas.microsoft.com/office/powerpoint/2010/main" val="37110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4A23-74E4-7ADB-4320-1CF68BF0C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C6B09B-F412-8185-5552-B9F4AA7E45C5}"/>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4" name="Footer Placeholder 3">
            <a:extLst>
              <a:ext uri="{FF2B5EF4-FFF2-40B4-BE49-F238E27FC236}">
                <a16:creationId xmlns:a16="http://schemas.microsoft.com/office/drawing/2014/main" id="{C09BA96B-454F-9222-D7B2-650F6A13E5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6B1EB9-1D62-6312-6A06-0D63BF4FA7A5}"/>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1386031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6"/>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F9C9AE60-466C-4BDA-9E87-7701D81CFE3C}"/>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Text Placeholder 4">
            <a:extLst>
              <a:ext uri="{FF2B5EF4-FFF2-40B4-BE49-F238E27FC236}">
                <a16:creationId xmlns:a16="http://schemas.microsoft.com/office/drawing/2014/main" id="{4DF025DF-FE0B-4046-8687-417DFBEB3113}"/>
              </a:ext>
            </a:extLst>
          </p:cNvPr>
          <p:cNvSpPr>
            <a:spLocks noGrp="1"/>
          </p:cNvSpPr>
          <p:nvPr>
            <p:ph type="body" sz="quarter" idx="20" hasCustomPrompt="1"/>
          </p:nvPr>
        </p:nvSpPr>
        <p:spPr>
          <a:xfrm>
            <a:off x="-3250937" y="1278117"/>
            <a:ext cx="19788513" cy="2514600"/>
          </a:xfrm>
          <a:prstGeom prst="rect">
            <a:avLst/>
          </a:prstGeom>
        </p:spPr>
        <p:txBody>
          <a:bodyPr/>
          <a:lstStyle>
            <a:lvl1pPr marL="0" indent="0" algn="ct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Company</a:t>
            </a:r>
          </a:p>
        </p:txBody>
      </p:sp>
      <p:sp>
        <p:nvSpPr>
          <p:cNvPr id="6" name="Title 1">
            <a:extLst>
              <a:ext uri="{FF2B5EF4-FFF2-40B4-BE49-F238E27FC236}">
                <a16:creationId xmlns:a16="http://schemas.microsoft.com/office/drawing/2014/main" id="{254DB932-57BE-437E-B336-17F289AFD79B}"/>
              </a:ext>
            </a:extLst>
          </p:cNvPr>
          <p:cNvSpPr>
            <a:spLocks noGrp="1"/>
          </p:cNvSpPr>
          <p:nvPr>
            <p:ph type="ctrTitle" hasCustomPrompt="1"/>
          </p:nvPr>
        </p:nvSpPr>
        <p:spPr>
          <a:xfrm>
            <a:off x="1253218" y="2685143"/>
            <a:ext cx="9685563" cy="1487714"/>
          </a:xfrm>
          <a:prstGeom prst="rect">
            <a:avLst/>
          </a:prstGeom>
        </p:spPr>
        <p:txBody>
          <a:bodyPr anchor="ctr"/>
          <a:lstStyle>
            <a:lvl1pPr algn="ctr">
              <a:defRPr sz="5000" cap="all" spc="200" baseline="0">
                <a:solidFill>
                  <a:schemeClr val="accent6">
                    <a:lumMod val="10000"/>
                    <a:lumOff val="90000"/>
                  </a:schemeClr>
                </a:solidFill>
                <a:latin typeface="Avenir Next LT Pro" panose="020B0504020202020204" pitchFamily="34" charset="0"/>
              </a:defRPr>
            </a:lvl1pPr>
          </a:lstStyle>
          <a:p>
            <a:r>
              <a:rPr lang="en-US"/>
              <a:t>Click to add title</a:t>
            </a:r>
          </a:p>
        </p:txBody>
      </p:sp>
    </p:spTree>
    <p:extLst>
      <p:ext uri="{BB962C8B-B14F-4D97-AF65-F5344CB8AC3E}">
        <p14:creationId xmlns:p14="http://schemas.microsoft.com/office/powerpoint/2010/main" val="8489569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F9D74B8-165B-49A6-ACBB-8B7950289D66}"/>
              </a:ext>
            </a:extLst>
          </p:cNvPr>
          <p:cNvSpPr>
            <a:spLocks noGrp="1"/>
          </p:cNvSpPr>
          <p:nvPr>
            <p:ph type="pic" sz="quarter" idx="13" hasCustomPrompt="1"/>
          </p:nvPr>
        </p:nvSpPr>
        <p:spPr>
          <a:xfrm>
            <a:off x="6096001" y="0"/>
            <a:ext cx="6096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1" name="Text Placeholder 4">
            <a:extLst>
              <a:ext uri="{FF2B5EF4-FFF2-40B4-BE49-F238E27FC236}">
                <a16:creationId xmlns:a16="http://schemas.microsoft.com/office/drawing/2014/main" id="{00B316D0-6EE1-4FB2-A993-B0CD4CFE5026}"/>
              </a:ext>
            </a:extLst>
          </p:cNvPr>
          <p:cNvSpPr>
            <a:spLocks noGrp="1"/>
          </p:cNvSpPr>
          <p:nvPr>
            <p:ph type="body" sz="quarter" idx="19" hasCustomPrompt="1"/>
          </p:nvPr>
        </p:nvSpPr>
        <p:spPr>
          <a:xfrm>
            <a:off x="-1325217" y="3977202"/>
            <a:ext cx="16229934" cy="2852057"/>
          </a:xfrm>
          <a:prstGeom prst="rect">
            <a:avLst/>
          </a:prstGeom>
        </p:spPr>
        <p:txBody>
          <a:bodyPr/>
          <a:lstStyle>
            <a:lvl1pPr marL="0" indent="0" algn="r">
              <a:lnSpc>
                <a:spcPct val="50000"/>
              </a:lnSpc>
              <a:spcBef>
                <a:spcPts val="0"/>
              </a:spcBef>
              <a:buNone/>
              <a:defRPr sz="50000" baseline="0">
                <a:solidFill>
                  <a:schemeClr val="bg1">
                    <a:alpha val="8000"/>
                  </a:schemeClr>
                </a:solidFill>
                <a:latin typeface="Kunstler Script" panose="030304020206070D0D06" pitchFamily="66" charset="0"/>
              </a:defRPr>
            </a:lvl1pPr>
          </a:lstStyle>
          <a:p>
            <a:r>
              <a:rPr lang="en-US" dirty="0"/>
              <a:t>Business</a:t>
            </a:r>
          </a:p>
        </p:txBody>
      </p:sp>
      <p:sp>
        <p:nvSpPr>
          <p:cNvPr id="5" name="Date Placeholder 4">
            <a:extLst>
              <a:ext uri="{FF2B5EF4-FFF2-40B4-BE49-F238E27FC236}">
                <a16:creationId xmlns:a16="http://schemas.microsoft.com/office/drawing/2014/main" id="{6D10495B-28B8-4389-8E1C-F335846C93C2}"/>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6" name="Footer Placeholder 5">
            <a:extLst>
              <a:ext uri="{FF2B5EF4-FFF2-40B4-BE49-F238E27FC236}">
                <a16:creationId xmlns:a16="http://schemas.microsoft.com/office/drawing/2014/main" id="{841E258A-A128-4BAF-B8C3-723C638236F6}"/>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7" name="Slide Number Placeholder 6">
            <a:extLst>
              <a:ext uri="{FF2B5EF4-FFF2-40B4-BE49-F238E27FC236}">
                <a16:creationId xmlns:a16="http://schemas.microsoft.com/office/drawing/2014/main" id="{AD369002-18F2-427F-A791-0E26DD2F0A57}"/>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23AD8AD8-9C40-44FB-8FF8-815C53458223}"/>
              </a:ext>
            </a:extLst>
          </p:cNvPr>
          <p:cNvSpPr>
            <a:spLocks noGrp="1"/>
          </p:cNvSpPr>
          <p:nvPr>
            <p:ph type="subTitle" idx="1" hasCustomPrompt="1"/>
          </p:nvPr>
        </p:nvSpPr>
        <p:spPr>
          <a:xfrm>
            <a:off x="838199" y="2067161"/>
            <a:ext cx="4386945" cy="1006199"/>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1411AFC0-5C52-4C0E-AD29-3DFFD3039CEC}"/>
              </a:ext>
            </a:extLst>
          </p:cNvPr>
          <p:cNvSpPr>
            <a:spLocks noGrp="1"/>
          </p:cNvSpPr>
          <p:nvPr>
            <p:ph type="body" sz="quarter" idx="14" hasCustomPrompt="1"/>
          </p:nvPr>
        </p:nvSpPr>
        <p:spPr>
          <a:xfrm>
            <a:off x="838199" y="176605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1" name="Title 1">
            <a:extLst>
              <a:ext uri="{FF2B5EF4-FFF2-40B4-BE49-F238E27FC236}">
                <a16:creationId xmlns:a16="http://schemas.microsoft.com/office/drawing/2014/main" id="{42010AEB-C0FD-48C8-A1FA-1BD96B6A548E}"/>
              </a:ext>
            </a:extLst>
          </p:cNvPr>
          <p:cNvSpPr>
            <a:spLocks noGrp="1"/>
          </p:cNvSpPr>
          <p:nvPr>
            <p:ph type="ctrTitle" hasCustomPrompt="1"/>
          </p:nvPr>
        </p:nvSpPr>
        <p:spPr>
          <a:xfrm>
            <a:off x="838200" y="722217"/>
            <a:ext cx="4386945" cy="639955"/>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
        <p:nvSpPr>
          <p:cNvPr id="15" name="Text Placeholder 15">
            <a:extLst>
              <a:ext uri="{FF2B5EF4-FFF2-40B4-BE49-F238E27FC236}">
                <a16:creationId xmlns:a16="http://schemas.microsoft.com/office/drawing/2014/main" id="{8B45D3B9-84F4-4A17-9D4D-8CBE603A1433}"/>
              </a:ext>
            </a:extLst>
          </p:cNvPr>
          <p:cNvSpPr>
            <a:spLocks noGrp="1"/>
          </p:cNvSpPr>
          <p:nvPr>
            <p:ph type="body" sz="quarter" idx="15" hasCustomPrompt="1"/>
          </p:nvPr>
        </p:nvSpPr>
        <p:spPr>
          <a:xfrm>
            <a:off x="838199" y="319961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8" name="Text Placeholder 17">
            <a:extLst>
              <a:ext uri="{FF2B5EF4-FFF2-40B4-BE49-F238E27FC236}">
                <a16:creationId xmlns:a16="http://schemas.microsoft.com/office/drawing/2014/main" id="{27A1B57C-13D8-4BB6-9D45-D83EB1BD6657}"/>
              </a:ext>
            </a:extLst>
          </p:cNvPr>
          <p:cNvSpPr>
            <a:spLocks noGrp="1"/>
          </p:cNvSpPr>
          <p:nvPr>
            <p:ph type="body" sz="quarter" idx="16" hasCustomPrompt="1"/>
          </p:nvPr>
        </p:nvSpPr>
        <p:spPr>
          <a:xfrm>
            <a:off x="838200" y="3512803"/>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sp>
        <p:nvSpPr>
          <p:cNvPr id="19" name="Text Placeholder 15">
            <a:extLst>
              <a:ext uri="{FF2B5EF4-FFF2-40B4-BE49-F238E27FC236}">
                <a16:creationId xmlns:a16="http://schemas.microsoft.com/office/drawing/2014/main" id="{2301C86B-1946-426F-9494-C64455A7E670}"/>
              </a:ext>
            </a:extLst>
          </p:cNvPr>
          <p:cNvSpPr>
            <a:spLocks noGrp="1"/>
          </p:cNvSpPr>
          <p:nvPr>
            <p:ph type="body" sz="quarter" idx="17" hasCustomPrompt="1"/>
          </p:nvPr>
        </p:nvSpPr>
        <p:spPr>
          <a:xfrm>
            <a:off x="837976" y="4643683"/>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20" name="Text Placeholder 17">
            <a:extLst>
              <a:ext uri="{FF2B5EF4-FFF2-40B4-BE49-F238E27FC236}">
                <a16:creationId xmlns:a16="http://schemas.microsoft.com/office/drawing/2014/main" id="{3BD347B5-FD69-4D61-BBDA-09FB8EF51B58}"/>
              </a:ext>
            </a:extLst>
          </p:cNvPr>
          <p:cNvSpPr>
            <a:spLocks noGrp="1"/>
          </p:cNvSpPr>
          <p:nvPr>
            <p:ph type="body" sz="quarter" idx="18" hasCustomPrompt="1"/>
          </p:nvPr>
        </p:nvSpPr>
        <p:spPr>
          <a:xfrm>
            <a:off x="837977" y="4956875"/>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cxnSp>
        <p:nvCxnSpPr>
          <p:cNvPr id="2" name="Straight Connector 1">
            <a:extLst>
              <a:ext uri="{FF2B5EF4-FFF2-40B4-BE49-F238E27FC236}">
                <a16:creationId xmlns:a16="http://schemas.microsoft.com/office/drawing/2014/main" id="{ACBD29BE-7E3F-457E-808D-E151E479D755}"/>
              </a:ext>
            </a:extLst>
          </p:cNvPr>
          <p:cNvCxnSpPr>
            <a:cxnSpLocks/>
          </p:cNvCxnSpPr>
          <p:nvPr userDrawn="1"/>
        </p:nvCxnSpPr>
        <p:spPr>
          <a:xfrm>
            <a:off x="590349" y="923365"/>
            <a:ext cx="0" cy="5934635"/>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696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4721D2A8-92CC-4A4D-9252-1D5E72D9996D}"/>
              </a:ext>
            </a:extLst>
          </p:cNvPr>
          <p:cNvSpPr>
            <a:spLocks noGrp="1"/>
          </p:cNvSpPr>
          <p:nvPr>
            <p:ph type="body" sz="quarter" idx="26" hasCustomPrompt="1"/>
          </p:nvPr>
        </p:nvSpPr>
        <p:spPr>
          <a:xfrm>
            <a:off x="0" y="0"/>
            <a:ext cx="13879773" cy="2514600"/>
          </a:xfrm>
          <a:prstGeom prst="rect">
            <a:avLst/>
          </a:prstGeom>
        </p:spPr>
        <p:txBody>
          <a:bodyPr/>
          <a:lstStyle>
            <a:lvl1pPr marL="0" indent="0" algn="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Market</a:t>
            </a:r>
          </a:p>
        </p:txBody>
      </p:sp>
      <p:sp>
        <p:nvSpPr>
          <p:cNvPr id="5" name="Date Placeholder 4">
            <a:extLst>
              <a:ext uri="{FF2B5EF4-FFF2-40B4-BE49-F238E27FC236}">
                <a16:creationId xmlns:a16="http://schemas.microsoft.com/office/drawing/2014/main" id="{D4D09877-9D5E-4728-9E1B-F801C727CDBA}"/>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6" name="Footer Placeholder 5">
            <a:extLst>
              <a:ext uri="{FF2B5EF4-FFF2-40B4-BE49-F238E27FC236}">
                <a16:creationId xmlns:a16="http://schemas.microsoft.com/office/drawing/2014/main" id="{3435AAD1-49C3-459F-8752-6773813AA19E}"/>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7" name="Slide Number Placeholder 6">
            <a:extLst>
              <a:ext uri="{FF2B5EF4-FFF2-40B4-BE49-F238E27FC236}">
                <a16:creationId xmlns:a16="http://schemas.microsoft.com/office/drawing/2014/main" id="{D0DC1F07-5ADF-4FA1-890D-55E05685BDA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E430114-0FFE-44D3-9D11-77F649F9B108}"/>
              </a:ext>
            </a:extLst>
          </p:cNvPr>
          <p:cNvSpPr>
            <a:spLocks noGrp="1"/>
          </p:cNvSpPr>
          <p:nvPr>
            <p:ph type="ctrTitle" hasCustomPrompt="1"/>
          </p:nvPr>
        </p:nvSpPr>
        <p:spPr>
          <a:xfrm>
            <a:off x="7075483" y="1941509"/>
            <a:ext cx="4386945" cy="639955"/>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9" name="Text Placeholder 14">
            <a:extLst>
              <a:ext uri="{FF2B5EF4-FFF2-40B4-BE49-F238E27FC236}">
                <a16:creationId xmlns:a16="http://schemas.microsoft.com/office/drawing/2014/main" id="{4A448A10-6C5A-42B4-AFD7-DF6DD58F0737}"/>
              </a:ext>
            </a:extLst>
          </p:cNvPr>
          <p:cNvSpPr>
            <a:spLocks noGrp="1"/>
          </p:cNvSpPr>
          <p:nvPr>
            <p:ph type="body" sz="quarter" idx="20" hasCustomPrompt="1"/>
          </p:nvPr>
        </p:nvSpPr>
        <p:spPr>
          <a:xfrm>
            <a:off x="860223" y="4076963"/>
            <a:ext cx="2834640"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0" name="Text Placeholder 10">
            <a:extLst>
              <a:ext uri="{FF2B5EF4-FFF2-40B4-BE49-F238E27FC236}">
                <a16:creationId xmlns:a16="http://schemas.microsoft.com/office/drawing/2014/main" id="{6D1B0E05-9C40-4BB7-B07F-D8FD6B11F6AF}"/>
              </a:ext>
            </a:extLst>
          </p:cNvPr>
          <p:cNvSpPr>
            <a:spLocks noGrp="1"/>
          </p:cNvSpPr>
          <p:nvPr>
            <p:ph type="body" sz="quarter" idx="14" hasCustomPrompt="1"/>
          </p:nvPr>
        </p:nvSpPr>
        <p:spPr>
          <a:xfrm>
            <a:off x="1070773"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1" name="Text Placeholder 14">
            <a:extLst>
              <a:ext uri="{FF2B5EF4-FFF2-40B4-BE49-F238E27FC236}">
                <a16:creationId xmlns:a16="http://schemas.microsoft.com/office/drawing/2014/main" id="{FF94E508-0A60-413A-9DE0-DE8BDEC1FC2E}"/>
              </a:ext>
            </a:extLst>
          </p:cNvPr>
          <p:cNvSpPr>
            <a:spLocks noGrp="1"/>
          </p:cNvSpPr>
          <p:nvPr>
            <p:ph type="body" sz="quarter" idx="21" hasCustomPrompt="1"/>
          </p:nvPr>
        </p:nvSpPr>
        <p:spPr>
          <a:xfrm>
            <a:off x="4728372" y="4076963"/>
            <a:ext cx="2833338"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2" name="Text Placeholder 14">
            <a:extLst>
              <a:ext uri="{FF2B5EF4-FFF2-40B4-BE49-F238E27FC236}">
                <a16:creationId xmlns:a16="http://schemas.microsoft.com/office/drawing/2014/main" id="{3A34A8A7-647E-4685-A99B-1177931A13C7}"/>
              </a:ext>
            </a:extLst>
          </p:cNvPr>
          <p:cNvSpPr>
            <a:spLocks noGrp="1"/>
          </p:cNvSpPr>
          <p:nvPr>
            <p:ph type="body" sz="quarter" idx="23" hasCustomPrompt="1"/>
          </p:nvPr>
        </p:nvSpPr>
        <p:spPr>
          <a:xfrm>
            <a:off x="8595219" y="4076963"/>
            <a:ext cx="2833339"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3" name="Straight Connector 12">
            <a:extLst>
              <a:ext uri="{FF2B5EF4-FFF2-40B4-BE49-F238E27FC236}">
                <a16:creationId xmlns:a16="http://schemas.microsoft.com/office/drawing/2014/main" id="{FCECDC73-A31B-4C94-AE4B-BDC32D94F1EA}"/>
              </a:ext>
            </a:extLst>
          </p:cNvPr>
          <p:cNvCxnSpPr>
            <a:cxnSpLocks/>
          </p:cNvCxnSpPr>
          <p:nvPr userDrawn="1"/>
        </p:nvCxnSpPr>
        <p:spPr>
          <a:xfrm>
            <a:off x="860223"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DD83A920-6634-4731-94D5-4186C82C6A93}"/>
              </a:ext>
            </a:extLst>
          </p:cNvPr>
          <p:cNvSpPr>
            <a:spLocks noGrp="1"/>
          </p:cNvSpPr>
          <p:nvPr>
            <p:ph type="body" sz="quarter" idx="24" hasCustomPrompt="1"/>
          </p:nvPr>
        </p:nvSpPr>
        <p:spPr>
          <a:xfrm>
            <a:off x="4937619"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5" name="Text Placeholder 10">
            <a:extLst>
              <a:ext uri="{FF2B5EF4-FFF2-40B4-BE49-F238E27FC236}">
                <a16:creationId xmlns:a16="http://schemas.microsoft.com/office/drawing/2014/main" id="{16592B16-F73C-4572-ACB3-FBB03EE7EE7F}"/>
              </a:ext>
            </a:extLst>
          </p:cNvPr>
          <p:cNvSpPr>
            <a:spLocks noGrp="1"/>
          </p:cNvSpPr>
          <p:nvPr>
            <p:ph type="body" sz="quarter" idx="25" hasCustomPrompt="1"/>
          </p:nvPr>
        </p:nvSpPr>
        <p:spPr>
          <a:xfrm>
            <a:off x="8804467"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cxnSp>
        <p:nvCxnSpPr>
          <p:cNvPr id="27" name="Straight Connector 26">
            <a:extLst>
              <a:ext uri="{FF2B5EF4-FFF2-40B4-BE49-F238E27FC236}">
                <a16:creationId xmlns:a16="http://schemas.microsoft.com/office/drawing/2014/main" id="{E8685373-D021-44D0-B9F5-DD46F7C2EACA}"/>
              </a:ext>
            </a:extLst>
          </p:cNvPr>
          <p:cNvCxnSpPr>
            <a:cxnSpLocks/>
          </p:cNvCxnSpPr>
          <p:nvPr userDrawn="1"/>
        </p:nvCxnSpPr>
        <p:spPr>
          <a:xfrm>
            <a:off x="8593917" y="3939883"/>
            <a:ext cx="27411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020995-72BD-4944-B899-E6DA4064D131}"/>
              </a:ext>
            </a:extLst>
          </p:cNvPr>
          <p:cNvCxnSpPr>
            <a:cxnSpLocks/>
          </p:cNvCxnSpPr>
          <p:nvPr userDrawn="1"/>
        </p:nvCxnSpPr>
        <p:spPr>
          <a:xfrm>
            <a:off x="4727069"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C8E87B-2B7F-4A86-8EE0-6B1F9CDB72CD}"/>
              </a:ext>
            </a:extLst>
          </p:cNvPr>
          <p:cNvCxnSpPr>
            <a:cxnSpLocks/>
          </p:cNvCxnSpPr>
          <p:nvPr userDrawn="1"/>
        </p:nvCxnSpPr>
        <p:spPr>
          <a:xfrm>
            <a:off x="8593917"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099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bg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927B5-CD76-4CF2-9218-21B4ABE3CED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5" name="Footer Placeholder 4">
            <a:extLst>
              <a:ext uri="{FF2B5EF4-FFF2-40B4-BE49-F238E27FC236}">
                <a16:creationId xmlns:a16="http://schemas.microsoft.com/office/drawing/2014/main" id="{89DE09AE-94B2-4BFF-BDCE-0B4930D63674}"/>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6" name="Slide Number Placeholder 5">
            <a:extLst>
              <a:ext uri="{FF2B5EF4-FFF2-40B4-BE49-F238E27FC236}">
                <a16:creationId xmlns:a16="http://schemas.microsoft.com/office/drawing/2014/main" id="{6F7DB683-0E38-45C3-A062-8642CC4CC8AF}"/>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11" name="Text Placeholder 10">
            <a:extLst>
              <a:ext uri="{FF2B5EF4-FFF2-40B4-BE49-F238E27FC236}">
                <a16:creationId xmlns:a16="http://schemas.microsoft.com/office/drawing/2014/main" id="{B3A9F833-D729-4A7C-AE1F-BAAF1214BA7E}"/>
              </a:ext>
            </a:extLst>
          </p:cNvPr>
          <p:cNvSpPr>
            <a:spLocks noGrp="1"/>
          </p:cNvSpPr>
          <p:nvPr>
            <p:ph type="body" sz="quarter" idx="13" hasCustomPrompt="1"/>
          </p:nvPr>
        </p:nvSpPr>
        <p:spPr>
          <a:xfrm>
            <a:off x="838200"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3" name="Text Placeholder 10">
            <a:extLst>
              <a:ext uri="{FF2B5EF4-FFF2-40B4-BE49-F238E27FC236}">
                <a16:creationId xmlns:a16="http://schemas.microsoft.com/office/drawing/2014/main" id="{D914E175-8C78-40BB-9962-8A85F2F0E41A}"/>
              </a:ext>
            </a:extLst>
          </p:cNvPr>
          <p:cNvSpPr>
            <a:spLocks noGrp="1"/>
          </p:cNvSpPr>
          <p:nvPr>
            <p:ph type="body" sz="quarter" idx="17" hasCustomPrompt="1"/>
          </p:nvPr>
        </p:nvSpPr>
        <p:spPr>
          <a:xfrm>
            <a:off x="838200"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3F63585-E36E-41A6-95F2-CD2BE2D6559D}"/>
              </a:ext>
            </a:extLst>
          </p:cNvPr>
          <p:cNvSpPr>
            <a:spLocks noGrp="1"/>
          </p:cNvSpPr>
          <p:nvPr>
            <p:ph type="body" sz="quarter" idx="18" hasCustomPrompt="1"/>
          </p:nvPr>
        </p:nvSpPr>
        <p:spPr>
          <a:xfrm>
            <a:off x="4626428"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6" name="Text Placeholder 10">
            <a:extLst>
              <a:ext uri="{FF2B5EF4-FFF2-40B4-BE49-F238E27FC236}">
                <a16:creationId xmlns:a16="http://schemas.microsoft.com/office/drawing/2014/main" id="{10FF23F7-3892-471E-AFA1-0D8BE8F43FB8}"/>
              </a:ext>
            </a:extLst>
          </p:cNvPr>
          <p:cNvSpPr>
            <a:spLocks noGrp="1"/>
          </p:cNvSpPr>
          <p:nvPr>
            <p:ph type="body" sz="quarter" idx="20" hasCustomPrompt="1"/>
          </p:nvPr>
        </p:nvSpPr>
        <p:spPr>
          <a:xfrm>
            <a:off x="4626428"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24D6B59F-6577-4B1E-B7F8-134B42084EF6}"/>
              </a:ext>
            </a:extLst>
          </p:cNvPr>
          <p:cNvSpPr>
            <a:spLocks noGrp="1"/>
          </p:cNvSpPr>
          <p:nvPr>
            <p:ph type="body" sz="quarter" idx="21" hasCustomPrompt="1"/>
          </p:nvPr>
        </p:nvSpPr>
        <p:spPr>
          <a:xfrm>
            <a:off x="8414657"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9" name="Text Placeholder 10">
            <a:extLst>
              <a:ext uri="{FF2B5EF4-FFF2-40B4-BE49-F238E27FC236}">
                <a16:creationId xmlns:a16="http://schemas.microsoft.com/office/drawing/2014/main" id="{39A963ED-FD03-4AAC-B023-59B209A5EB88}"/>
              </a:ext>
            </a:extLst>
          </p:cNvPr>
          <p:cNvSpPr>
            <a:spLocks noGrp="1"/>
          </p:cNvSpPr>
          <p:nvPr>
            <p:ph type="body" sz="quarter" idx="23" hasCustomPrompt="1"/>
          </p:nvPr>
        </p:nvSpPr>
        <p:spPr>
          <a:xfrm>
            <a:off x="8414657"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itle 1">
            <a:extLst>
              <a:ext uri="{FF2B5EF4-FFF2-40B4-BE49-F238E27FC236}">
                <a16:creationId xmlns:a16="http://schemas.microsoft.com/office/drawing/2014/main" id="{23ED9778-7DC1-4EFA-92B5-2B9F0740F53A}"/>
              </a:ext>
            </a:extLst>
          </p:cNvPr>
          <p:cNvSpPr>
            <a:spLocks noGrp="1"/>
          </p:cNvSpPr>
          <p:nvPr>
            <p:ph type="ctrTitle" hasCustomPrompt="1"/>
          </p:nvPr>
        </p:nvSpPr>
        <p:spPr>
          <a:xfrm>
            <a:off x="2989604" y="724868"/>
            <a:ext cx="6212793"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8" name="Text Placeholder 14">
            <a:extLst>
              <a:ext uri="{FF2B5EF4-FFF2-40B4-BE49-F238E27FC236}">
                <a16:creationId xmlns:a16="http://schemas.microsoft.com/office/drawing/2014/main" id="{F1777D6D-27DD-4DA3-8C4C-B8F9BA9B189D}"/>
              </a:ext>
            </a:extLst>
          </p:cNvPr>
          <p:cNvSpPr>
            <a:spLocks noGrp="1"/>
          </p:cNvSpPr>
          <p:nvPr>
            <p:ph type="body" sz="quarter" idx="26" hasCustomPrompt="1"/>
          </p:nvPr>
        </p:nvSpPr>
        <p:spPr>
          <a:xfrm>
            <a:off x="1390331" y="2383034"/>
            <a:ext cx="1837944" cy="1837944"/>
          </a:xfrm>
          <a:prstGeom prst="ellipse">
            <a:avLst/>
          </a:prstGeom>
          <a:solidFill>
            <a:schemeClr val="accent6"/>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$3b</a:t>
            </a:r>
          </a:p>
        </p:txBody>
      </p:sp>
      <p:sp>
        <p:nvSpPr>
          <p:cNvPr id="20" name="Text Placeholder 14">
            <a:extLst>
              <a:ext uri="{FF2B5EF4-FFF2-40B4-BE49-F238E27FC236}">
                <a16:creationId xmlns:a16="http://schemas.microsoft.com/office/drawing/2014/main" id="{B99795F1-D282-42EE-BFEC-2F47E8BE5D33}"/>
              </a:ext>
            </a:extLst>
          </p:cNvPr>
          <p:cNvSpPr>
            <a:spLocks noGrp="1"/>
          </p:cNvSpPr>
          <p:nvPr>
            <p:ph type="body" sz="quarter" idx="27" hasCustomPrompt="1"/>
          </p:nvPr>
        </p:nvSpPr>
        <p:spPr>
          <a:xfrm>
            <a:off x="5178559" y="2383034"/>
            <a:ext cx="1837944" cy="1837944"/>
          </a:xfrm>
          <a:prstGeom prst="ellipse">
            <a:avLst/>
          </a:prstGeom>
          <a:solidFill>
            <a:schemeClr val="accent4">
              <a:lumMod val="75000"/>
            </a:schemeClr>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$2b</a:t>
            </a:r>
          </a:p>
        </p:txBody>
      </p:sp>
      <p:sp>
        <p:nvSpPr>
          <p:cNvPr id="21" name="Text Placeholder 14">
            <a:extLst>
              <a:ext uri="{FF2B5EF4-FFF2-40B4-BE49-F238E27FC236}">
                <a16:creationId xmlns:a16="http://schemas.microsoft.com/office/drawing/2014/main" id="{E7EDCD32-FC44-473D-A0D4-F71DAF57286F}"/>
              </a:ext>
            </a:extLst>
          </p:cNvPr>
          <p:cNvSpPr>
            <a:spLocks noGrp="1"/>
          </p:cNvSpPr>
          <p:nvPr>
            <p:ph type="body" sz="quarter" idx="28" hasCustomPrompt="1"/>
          </p:nvPr>
        </p:nvSpPr>
        <p:spPr>
          <a:xfrm>
            <a:off x="8966788" y="2383034"/>
            <a:ext cx="1837944" cy="1837944"/>
          </a:xfrm>
          <a:prstGeom prst="ellipse">
            <a:avLst/>
          </a:prstGeom>
          <a:solidFill>
            <a:schemeClr val="accent4"/>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$1b</a:t>
            </a:r>
          </a:p>
        </p:txBody>
      </p:sp>
    </p:spTree>
    <p:extLst>
      <p:ext uri="{BB962C8B-B14F-4D97-AF65-F5344CB8AC3E}">
        <p14:creationId xmlns:p14="http://schemas.microsoft.com/office/powerpoint/2010/main" val="968651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ur Competition ">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9332B195-6B28-453B-8483-E18845F548FE}"/>
              </a:ext>
            </a:extLst>
          </p:cNvPr>
          <p:cNvSpPr>
            <a:spLocks noGrp="1"/>
          </p:cNvSpPr>
          <p:nvPr>
            <p:ph type="pic" sz="quarter" idx="13" hasCustomPrompt="1"/>
          </p:nvPr>
        </p:nvSpPr>
        <p:spPr>
          <a:xfrm>
            <a:off x="-4281" y="0"/>
            <a:ext cx="12196282" cy="2442916"/>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5" name="Text Placeholder 4">
            <a:extLst>
              <a:ext uri="{FF2B5EF4-FFF2-40B4-BE49-F238E27FC236}">
                <a16:creationId xmlns:a16="http://schemas.microsoft.com/office/drawing/2014/main" id="{70B36DB2-10C9-40E1-A939-F9F3E99AA97E}"/>
              </a:ext>
            </a:extLst>
          </p:cNvPr>
          <p:cNvSpPr>
            <a:spLocks noGrp="1"/>
          </p:cNvSpPr>
          <p:nvPr>
            <p:ph type="body" sz="quarter" idx="29" hasCustomPrompt="1"/>
          </p:nvPr>
        </p:nvSpPr>
        <p:spPr>
          <a:xfrm>
            <a:off x="-316523" y="104279"/>
            <a:ext cx="12508523" cy="2679238"/>
          </a:xfrm>
          <a:prstGeom prst="rect">
            <a:avLst/>
          </a:prstGeom>
        </p:spPr>
        <p:txBody>
          <a:bodyPr/>
          <a:lstStyle>
            <a:lvl1pPr marL="0" indent="0" algn="r">
              <a:lnSpc>
                <a:spcPct val="40000"/>
              </a:lnSpc>
              <a:spcBef>
                <a:spcPts val="0"/>
              </a:spcBef>
              <a:buNone/>
              <a:defRPr sz="50000" baseline="0">
                <a:solidFill>
                  <a:schemeClr val="bg1">
                    <a:alpha val="20000"/>
                  </a:schemeClr>
                </a:solidFill>
                <a:latin typeface="Kunstler Script" panose="030304020206070D0D06" pitchFamily="66" charset="0"/>
              </a:defRPr>
            </a:lvl1pPr>
          </a:lstStyle>
          <a:p>
            <a:r>
              <a:rPr lang="en-US" dirty="0"/>
              <a:t>Comp</a:t>
            </a:r>
          </a:p>
        </p:txBody>
      </p:sp>
      <p:sp>
        <p:nvSpPr>
          <p:cNvPr id="3" name="Date Placeholder 2">
            <a:extLst>
              <a:ext uri="{FF2B5EF4-FFF2-40B4-BE49-F238E27FC236}">
                <a16:creationId xmlns:a16="http://schemas.microsoft.com/office/drawing/2014/main" id="{F1034CA5-4FBD-4728-A5D5-B55A51F3EC89}"/>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DEB12970-8175-4B63-9ABC-FF21E5FB07CA}"/>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D2E5FFB0-6DFB-4547-AB5E-A22910F479A1}"/>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3B15B0B7-1296-4FBF-8D28-A0D282176365}"/>
              </a:ext>
            </a:extLst>
          </p:cNvPr>
          <p:cNvSpPr>
            <a:spLocks noGrp="1"/>
          </p:cNvSpPr>
          <p:nvPr>
            <p:ph type="ctrTitle" hasCustomPrompt="1"/>
          </p:nvPr>
        </p:nvSpPr>
        <p:spPr>
          <a:xfrm>
            <a:off x="819728" y="2679238"/>
            <a:ext cx="4386945" cy="545148"/>
          </a:xfrm>
          <a:prstGeom prst="rect">
            <a:avLst/>
          </a:prstGeom>
        </p:spPr>
        <p:txBody>
          <a:bodyPr anchor="b"/>
          <a:lstStyle>
            <a:lvl1pPr algn="l">
              <a:defRPr sz="2200" cap="all" spc="200" baseline="0">
                <a:solidFill>
                  <a:schemeClr val="accent1"/>
                </a:solidFill>
                <a:latin typeface="+mj-lt"/>
              </a:defRPr>
            </a:lvl1pPr>
          </a:lstStyle>
          <a:p>
            <a:r>
              <a:rPr lang="en-US"/>
              <a:t>Click to add title</a:t>
            </a:r>
          </a:p>
        </p:txBody>
      </p:sp>
      <p:sp>
        <p:nvSpPr>
          <p:cNvPr id="10" name="Text Placeholder 10">
            <a:extLst>
              <a:ext uri="{FF2B5EF4-FFF2-40B4-BE49-F238E27FC236}">
                <a16:creationId xmlns:a16="http://schemas.microsoft.com/office/drawing/2014/main" id="{41958F62-D93E-4433-9FC8-4CFA9792BDB2}"/>
              </a:ext>
            </a:extLst>
          </p:cNvPr>
          <p:cNvSpPr>
            <a:spLocks noGrp="1"/>
          </p:cNvSpPr>
          <p:nvPr>
            <p:ph type="body" sz="quarter" idx="14" hasCustomPrompt="1"/>
          </p:nvPr>
        </p:nvSpPr>
        <p:spPr>
          <a:xfrm>
            <a:off x="819728"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3D482AA-5393-4260-A25C-77242CC39847}"/>
              </a:ext>
            </a:extLst>
          </p:cNvPr>
          <p:cNvSpPr>
            <a:spLocks noGrp="1"/>
          </p:cNvSpPr>
          <p:nvPr>
            <p:ph type="body" sz="quarter" idx="16" hasCustomPrompt="1"/>
          </p:nvPr>
        </p:nvSpPr>
        <p:spPr>
          <a:xfrm>
            <a:off x="819728"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57434F13-1C2F-416A-A9F8-479D11410BED}"/>
              </a:ext>
            </a:extLst>
          </p:cNvPr>
          <p:cNvSpPr>
            <a:spLocks noGrp="1"/>
          </p:cNvSpPr>
          <p:nvPr>
            <p:ph type="body" sz="quarter" idx="17" hasCustomPrompt="1"/>
          </p:nvPr>
        </p:nvSpPr>
        <p:spPr>
          <a:xfrm>
            <a:off x="6400800"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FC8B7634-CFB8-480E-9065-D580A180133A}"/>
              </a:ext>
            </a:extLst>
          </p:cNvPr>
          <p:cNvSpPr>
            <a:spLocks noGrp="1"/>
          </p:cNvSpPr>
          <p:nvPr>
            <p:ph type="body" sz="quarter" idx="18" hasCustomPrompt="1"/>
          </p:nvPr>
        </p:nvSpPr>
        <p:spPr>
          <a:xfrm>
            <a:off x="6400800"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30854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433EF2-C2C4-4062-9D92-0FB277293D45}"/>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5" name="Footer Placeholder 4">
            <a:extLst>
              <a:ext uri="{FF2B5EF4-FFF2-40B4-BE49-F238E27FC236}">
                <a16:creationId xmlns:a16="http://schemas.microsoft.com/office/drawing/2014/main" id="{CD63FBE5-A165-4D71-A770-FE4E13B1A687}"/>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B9B91C94-93DA-4850-9EE8-968DAF8900BD}"/>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ext Placeholder 14">
            <a:extLst>
              <a:ext uri="{FF2B5EF4-FFF2-40B4-BE49-F238E27FC236}">
                <a16:creationId xmlns:a16="http://schemas.microsoft.com/office/drawing/2014/main" id="{C9C019F9-A0CC-42FD-9A58-9A76FBC64749}"/>
              </a:ext>
            </a:extLst>
          </p:cNvPr>
          <p:cNvSpPr>
            <a:spLocks noGrp="1"/>
          </p:cNvSpPr>
          <p:nvPr>
            <p:ph type="body" sz="quarter" idx="15" hasCustomPrompt="1"/>
          </p:nvPr>
        </p:nvSpPr>
        <p:spPr>
          <a:xfrm>
            <a:off x="6236499" y="142547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8" name="Text Placeholder 14">
            <a:extLst>
              <a:ext uri="{FF2B5EF4-FFF2-40B4-BE49-F238E27FC236}">
                <a16:creationId xmlns:a16="http://schemas.microsoft.com/office/drawing/2014/main" id="{2F0A1D53-A949-49E7-820F-D18CEC7EA781}"/>
              </a:ext>
            </a:extLst>
          </p:cNvPr>
          <p:cNvSpPr>
            <a:spLocks noGrp="1"/>
          </p:cNvSpPr>
          <p:nvPr>
            <p:ph type="body" sz="quarter" idx="17" hasCustomPrompt="1"/>
          </p:nvPr>
        </p:nvSpPr>
        <p:spPr>
          <a:xfrm>
            <a:off x="6236499" y="529432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FC5403F6-AE51-438F-AF93-56FA7D2A5675}"/>
              </a:ext>
            </a:extLst>
          </p:cNvPr>
          <p:cNvSpPr>
            <a:spLocks noGrp="1"/>
          </p:cNvSpPr>
          <p:nvPr>
            <p:ph type="body" sz="quarter" idx="19" hasCustomPrompt="1"/>
          </p:nvPr>
        </p:nvSpPr>
        <p:spPr>
          <a:xfrm>
            <a:off x="9440311" y="335435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0494832D-1AEB-4A7B-8BC3-8AC645057F58}"/>
              </a:ext>
            </a:extLst>
          </p:cNvPr>
          <p:cNvSpPr>
            <a:spLocks noGrp="1"/>
          </p:cNvSpPr>
          <p:nvPr>
            <p:ph type="body" sz="quarter" idx="20" hasCustomPrompt="1"/>
          </p:nvPr>
        </p:nvSpPr>
        <p:spPr>
          <a:xfrm>
            <a:off x="4743347" y="2194947"/>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9DED817B-58D3-4713-A66F-2E4CF578D5E7}"/>
              </a:ext>
            </a:extLst>
          </p:cNvPr>
          <p:cNvSpPr>
            <a:spLocks noGrp="1"/>
          </p:cNvSpPr>
          <p:nvPr>
            <p:ph type="body" sz="quarter" idx="21" hasCustomPrompt="1"/>
          </p:nvPr>
        </p:nvSpPr>
        <p:spPr>
          <a:xfrm>
            <a:off x="5179839" y="430766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D1FE5CBC-B2B8-45FE-986C-504C397B9E10}"/>
              </a:ext>
            </a:extLst>
          </p:cNvPr>
          <p:cNvSpPr>
            <a:spLocks noGrp="1"/>
          </p:cNvSpPr>
          <p:nvPr>
            <p:ph type="body" sz="quarter" idx="22" hasCustomPrompt="1"/>
          </p:nvPr>
        </p:nvSpPr>
        <p:spPr>
          <a:xfrm>
            <a:off x="3642362" y="443939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CE71774F-D73F-4B7F-9152-95EC3F36DDA8}"/>
              </a:ext>
            </a:extLst>
          </p:cNvPr>
          <p:cNvSpPr>
            <a:spLocks noGrp="1"/>
          </p:cNvSpPr>
          <p:nvPr>
            <p:ph type="body" sz="quarter" idx="23" hasCustomPrompt="1"/>
          </p:nvPr>
        </p:nvSpPr>
        <p:spPr>
          <a:xfrm>
            <a:off x="7398712" y="4008089"/>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154305F-5D9B-4B4A-9F2B-6FBECE7371AA}"/>
              </a:ext>
            </a:extLst>
          </p:cNvPr>
          <p:cNvSpPr>
            <a:spLocks noGrp="1"/>
          </p:cNvSpPr>
          <p:nvPr>
            <p:ph type="body" sz="quarter" idx="25" hasCustomPrompt="1"/>
          </p:nvPr>
        </p:nvSpPr>
        <p:spPr>
          <a:xfrm>
            <a:off x="3543692" y="335435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cxnSp>
        <p:nvCxnSpPr>
          <p:cNvPr id="21" name="Straight Connector 20">
            <a:extLst>
              <a:ext uri="{FF2B5EF4-FFF2-40B4-BE49-F238E27FC236}">
                <a16:creationId xmlns:a16="http://schemas.microsoft.com/office/drawing/2014/main" id="{8C5FED44-231C-4E53-B41C-81293135ACB1}"/>
              </a:ext>
            </a:extLst>
          </p:cNvPr>
          <p:cNvCxnSpPr>
            <a:cxnSpLocks/>
          </p:cNvCxnSpPr>
          <p:nvPr userDrawn="1"/>
        </p:nvCxnSpPr>
        <p:spPr>
          <a:xfrm>
            <a:off x="4756662" y="360037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105B5D-04B2-4415-A88E-6BE695BAD6D0}"/>
              </a:ext>
            </a:extLst>
          </p:cNvPr>
          <p:cNvCxnSpPr>
            <a:cxnSpLocks/>
          </p:cNvCxnSpPr>
          <p:nvPr userDrawn="1"/>
        </p:nvCxnSpPr>
        <p:spPr>
          <a:xfrm flipV="1">
            <a:off x="7089982" y="191750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14">
            <a:extLst>
              <a:ext uri="{FF2B5EF4-FFF2-40B4-BE49-F238E27FC236}">
                <a16:creationId xmlns:a16="http://schemas.microsoft.com/office/drawing/2014/main" id="{8F362A87-DBB9-4FFD-9F42-9D6D5AD35E94}"/>
              </a:ext>
            </a:extLst>
          </p:cNvPr>
          <p:cNvSpPr>
            <a:spLocks noGrp="1"/>
          </p:cNvSpPr>
          <p:nvPr>
            <p:ph type="body" sz="quarter" idx="26" hasCustomPrompt="1"/>
          </p:nvPr>
        </p:nvSpPr>
        <p:spPr>
          <a:xfrm>
            <a:off x="7752879" y="195471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19" name="Text Placeholder 14">
            <a:extLst>
              <a:ext uri="{FF2B5EF4-FFF2-40B4-BE49-F238E27FC236}">
                <a16:creationId xmlns:a16="http://schemas.microsoft.com/office/drawing/2014/main" id="{B6713B5A-6FE2-4827-A18D-2F81B40F069D}"/>
              </a:ext>
            </a:extLst>
          </p:cNvPr>
          <p:cNvSpPr>
            <a:spLocks noGrp="1"/>
          </p:cNvSpPr>
          <p:nvPr>
            <p:ph type="body" sz="quarter" idx="24" hasCustomPrompt="1"/>
          </p:nvPr>
        </p:nvSpPr>
        <p:spPr>
          <a:xfrm>
            <a:off x="8859355" y="4708093"/>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6" name="Title 1">
            <a:extLst>
              <a:ext uri="{FF2B5EF4-FFF2-40B4-BE49-F238E27FC236}">
                <a16:creationId xmlns:a16="http://schemas.microsoft.com/office/drawing/2014/main" id="{2B665ABC-CB0A-4595-8165-3205CED4DCF5}"/>
              </a:ext>
            </a:extLst>
          </p:cNvPr>
          <p:cNvSpPr>
            <a:spLocks noGrp="1"/>
          </p:cNvSpPr>
          <p:nvPr>
            <p:ph type="ctrTitle" hasCustomPrompt="1"/>
          </p:nvPr>
        </p:nvSpPr>
        <p:spPr>
          <a:xfrm>
            <a:off x="832040" y="72221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Tree>
    <p:extLst>
      <p:ext uri="{BB962C8B-B14F-4D97-AF65-F5344CB8AC3E}">
        <p14:creationId xmlns:p14="http://schemas.microsoft.com/office/powerpoint/2010/main" val="858198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owth Strateg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09839D-FDC1-4EDF-9E51-F73351ABBD6C}"/>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B60B182A-200F-405E-B287-2F7A7F928951}"/>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AFE8CEAE-624C-4615-8252-893F3A04CAB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8AE4140-1E60-4ABF-8C5B-6AA249168701}"/>
              </a:ext>
            </a:extLst>
          </p:cNvPr>
          <p:cNvSpPr>
            <a:spLocks noGrp="1"/>
          </p:cNvSpPr>
          <p:nvPr>
            <p:ph type="ctrTitle" hasCustomPrompt="1"/>
          </p:nvPr>
        </p:nvSpPr>
        <p:spPr>
          <a:xfrm>
            <a:off x="2989603" y="727515"/>
            <a:ext cx="6212793" cy="639955"/>
          </a:xfrm>
          <a:prstGeom prst="rect">
            <a:avLst/>
          </a:prstGeom>
        </p:spPr>
        <p:txBody>
          <a:bodyPr anchor="ctr"/>
          <a:lstStyle>
            <a:lvl1pPr algn="ctr">
              <a:defRPr sz="2200" cap="all" spc="200" baseline="0">
                <a:solidFill>
                  <a:schemeClr val="accent1"/>
                </a:solidFill>
                <a:latin typeface="+mj-lt"/>
              </a:defRPr>
            </a:lvl1pPr>
          </a:lstStyle>
          <a:p>
            <a:r>
              <a:rPr lang="en-US" dirty="0"/>
              <a:t>Click to add title</a:t>
            </a:r>
          </a:p>
        </p:txBody>
      </p:sp>
      <p:sp>
        <p:nvSpPr>
          <p:cNvPr id="15" name="Text Placeholder 14">
            <a:extLst>
              <a:ext uri="{FF2B5EF4-FFF2-40B4-BE49-F238E27FC236}">
                <a16:creationId xmlns:a16="http://schemas.microsoft.com/office/drawing/2014/main" id="{562056E9-39CD-4DAA-AF46-D107C1680734}"/>
              </a:ext>
            </a:extLst>
          </p:cNvPr>
          <p:cNvSpPr>
            <a:spLocks noGrp="1"/>
          </p:cNvSpPr>
          <p:nvPr>
            <p:ph type="body" sz="quarter" idx="13" hasCustomPrompt="1"/>
          </p:nvPr>
        </p:nvSpPr>
        <p:spPr>
          <a:xfrm>
            <a:off x="1780446"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39F4B0E4-0A8E-4F79-B6E9-9015E62C2CA7}"/>
              </a:ext>
            </a:extLst>
          </p:cNvPr>
          <p:cNvSpPr>
            <a:spLocks noGrp="1"/>
          </p:cNvSpPr>
          <p:nvPr>
            <p:ph type="body" sz="quarter" idx="29" hasCustomPrompt="1"/>
          </p:nvPr>
        </p:nvSpPr>
        <p:spPr>
          <a:xfrm>
            <a:off x="5009724" y="4192396"/>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128A45A-DF71-4640-A1BF-8F1866D09CE6}"/>
              </a:ext>
            </a:extLst>
          </p:cNvPr>
          <p:cNvSpPr>
            <a:spLocks noGrp="1"/>
          </p:cNvSpPr>
          <p:nvPr>
            <p:ph type="body" sz="quarter" idx="30" hasCustomPrompt="1"/>
          </p:nvPr>
        </p:nvSpPr>
        <p:spPr>
          <a:xfrm>
            <a:off x="8153400"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D63BCEA8-1DF2-474C-A867-36E22D2F6114}"/>
              </a:ext>
            </a:extLst>
          </p:cNvPr>
          <p:cNvSpPr>
            <a:spLocks noGrp="1"/>
          </p:cNvSpPr>
          <p:nvPr>
            <p:ph type="body" sz="quarter" idx="33" hasCustomPrompt="1"/>
          </p:nvPr>
        </p:nvSpPr>
        <p:spPr>
          <a:xfrm>
            <a:off x="2989603" y="1124727"/>
            <a:ext cx="6212793" cy="568896"/>
          </a:xfrm>
          <a:prstGeom prst="rect">
            <a:avLst/>
          </a:prstGeom>
        </p:spPr>
        <p:txBody>
          <a:bodyPr anchor="ctr"/>
          <a:lstStyle>
            <a:lvl1pPr marL="0" indent="0" algn="ctr">
              <a:buNone/>
              <a:defRPr sz="2000" cap="none" spc="100" baseline="0">
                <a:solidFill>
                  <a:schemeClr val="accent1"/>
                </a:solidFill>
                <a:latin typeface="Avenir Next LT Pro" panose="020B0504020202020204" pitchFamily="34" charset="0"/>
              </a:defRPr>
            </a:lvl1pPr>
          </a:lstStyle>
          <a:p>
            <a:pPr lvl="0"/>
            <a:r>
              <a:rPr lang="en-US"/>
              <a:t>Click to add subtitle</a:t>
            </a:r>
          </a:p>
        </p:txBody>
      </p:sp>
      <p:sp>
        <p:nvSpPr>
          <p:cNvPr id="19" name="Text Placeholder 14">
            <a:extLst>
              <a:ext uri="{FF2B5EF4-FFF2-40B4-BE49-F238E27FC236}">
                <a16:creationId xmlns:a16="http://schemas.microsoft.com/office/drawing/2014/main" id="{6F23D9F0-2D86-4938-96EE-A32A42E6DBFB}"/>
              </a:ext>
            </a:extLst>
          </p:cNvPr>
          <p:cNvSpPr>
            <a:spLocks noGrp="1"/>
          </p:cNvSpPr>
          <p:nvPr>
            <p:ph type="body" sz="quarter" idx="26" hasCustomPrompt="1"/>
          </p:nvPr>
        </p:nvSpPr>
        <p:spPr>
          <a:xfrm>
            <a:off x="2206278" y="2482446"/>
            <a:ext cx="1581912" cy="1581912"/>
          </a:xfrm>
          <a:prstGeom prst="ellipse">
            <a:avLst/>
          </a:prstGeom>
          <a:solidFill>
            <a:schemeClr val="accent6"/>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54C8C8A-D882-4AB4-BD1F-8D2E1EF0A811}"/>
              </a:ext>
            </a:extLst>
          </p:cNvPr>
          <p:cNvSpPr>
            <a:spLocks noGrp="1"/>
          </p:cNvSpPr>
          <p:nvPr>
            <p:ph type="body" sz="quarter" idx="27" hasCustomPrompt="1"/>
          </p:nvPr>
        </p:nvSpPr>
        <p:spPr>
          <a:xfrm>
            <a:off x="5426320" y="2482446"/>
            <a:ext cx="1581912" cy="1581912"/>
          </a:xfrm>
          <a:prstGeom prst="ellipse">
            <a:avLst/>
          </a:prstGeom>
          <a:solidFill>
            <a:schemeClr val="accent4"/>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
        <p:nvSpPr>
          <p:cNvPr id="21" name="Text Placeholder 14">
            <a:extLst>
              <a:ext uri="{FF2B5EF4-FFF2-40B4-BE49-F238E27FC236}">
                <a16:creationId xmlns:a16="http://schemas.microsoft.com/office/drawing/2014/main" id="{48F571DC-88C7-42E3-8699-F9C41BE828F3}"/>
              </a:ext>
            </a:extLst>
          </p:cNvPr>
          <p:cNvSpPr>
            <a:spLocks noGrp="1"/>
          </p:cNvSpPr>
          <p:nvPr>
            <p:ph type="body" sz="quarter" idx="28" hasCustomPrompt="1"/>
          </p:nvPr>
        </p:nvSpPr>
        <p:spPr>
          <a:xfrm>
            <a:off x="8569996" y="2482446"/>
            <a:ext cx="1581912" cy="1581912"/>
          </a:xfrm>
          <a:prstGeom prst="ellipse">
            <a:avLst/>
          </a:prstGeom>
          <a:solidFill>
            <a:schemeClr val="accent3">
              <a:lumMod val="50000"/>
            </a:schemeClr>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218753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F48AB2-7C16-4B56-A53A-93B714BC1722}"/>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FBBB994E-24A9-40A8-93EB-5515D89EE926}"/>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B0DF8D0D-83A0-4570-97D9-255518FCEEF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9591A4D-603C-42D9-AA8F-07BD22871E57}"/>
              </a:ext>
            </a:extLst>
          </p:cNvPr>
          <p:cNvSpPr>
            <a:spLocks noGrp="1"/>
          </p:cNvSpPr>
          <p:nvPr>
            <p:ph type="ctrTitle" hasCustomPrompt="1"/>
          </p:nvPr>
        </p:nvSpPr>
        <p:spPr>
          <a:xfrm>
            <a:off x="3160939" y="725448"/>
            <a:ext cx="5870122"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1" name="Text Placeholder 10">
            <a:extLst>
              <a:ext uri="{FF2B5EF4-FFF2-40B4-BE49-F238E27FC236}">
                <a16:creationId xmlns:a16="http://schemas.microsoft.com/office/drawing/2014/main" id="{5FB9A868-1432-40BF-A3DF-CB2F95429888}"/>
              </a:ext>
            </a:extLst>
          </p:cNvPr>
          <p:cNvSpPr>
            <a:spLocks noGrp="1"/>
          </p:cNvSpPr>
          <p:nvPr>
            <p:ph type="body" sz="quarter" idx="25" hasCustomPrompt="1"/>
          </p:nvPr>
        </p:nvSpPr>
        <p:spPr>
          <a:xfrm>
            <a:off x="6274141" y="2326023"/>
            <a:ext cx="4998576"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772DEF8-21EE-47DD-AE5F-1EC03FDCF7D4}"/>
              </a:ext>
            </a:extLst>
          </p:cNvPr>
          <p:cNvSpPr>
            <a:spLocks noGrp="1"/>
          </p:cNvSpPr>
          <p:nvPr>
            <p:ph type="body" sz="quarter" idx="34" hasCustomPrompt="1"/>
          </p:nvPr>
        </p:nvSpPr>
        <p:spPr>
          <a:xfrm>
            <a:off x="910838" y="2326023"/>
            <a:ext cx="5007023"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7" name="Text Placeholder 10">
            <a:extLst>
              <a:ext uri="{FF2B5EF4-FFF2-40B4-BE49-F238E27FC236}">
                <a16:creationId xmlns:a16="http://schemas.microsoft.com/office/drawing/2014/main" id="{BC31E94F-1411-4EA2-8AB2-A76E9A578372}"/>
              </a:ext>
            </a:extLst>
          </p:cNvPr>
          <p:cNvSpPr>
            <a:spLocks noGrp="1"/>
          </p:cNvSpPr>
          <p:nvPr>
            <p:ph type="body" sz="quarter" idx="33" hasCustomPrompt="1"/>
          </p:nvPr>
        </p:nvSpPr>
        <p:spPr>
          <a:xfrm>
            <a:off x="3160940" y="1113029"/>
            <a:ext cx="5870121" cy="568896"/>
          </a:xfrm>
          <a:prstGeom prst="rect">
            <a:avLst/>
          </a:prstGeom>
        </p:spPr>
        <p:txBody>
          <a:bodyPr anchor="ctr"/>
          <a:lstStyle>
            <a:lvl1pPr marL="0" indent="0" algn="ctr">
              <a:buNone/>
              <a:defRPr sz="2000" cap="none" spc="100" baseline="0">
                <a:solidFill>
                  <a:schemeClr val="bg1"/>
                </a:solidFill>
                <a:latin typeface="Avenir Next LT Pro" panose="020B0504020202020204" pitchFamily="34" charset="0"/>
              </a:defRPr>
            </a:lvl1pPr>
          </a:lstStyle>
          <a:p>
            <a:pPr lvl="0"/>
            <a:r>
              <a:rPr lang="en-US" dirty="0"/>
              <a:t>Click to add subtitle</a:t>
            </a:r>
          </a:p>
        </p:txBody>
      </p:sp>
      <p:sp>
        <p:nvSpPr>
          <p:cNvPr id="15" name="Content Placeholder 14">
            <a:extLst>
              <a:ext uri="{FF2B5EF4-FFF2-40B4-BE49-F238E27FC236}">
                <a16:creationId xmlns:a16="http://schemas.microsoft.com/office/drawing/2014/main" id="{AF0062E6-1EBE-4CBF-B0D1-4737DBF54008}"/>
              </a:ext>
            </a:extLst>
          </p:cNvPr>
          <p:cNvSpPr>
            <a:spLocks noGrp="1"/>
          </p:cNvSpPr>
          <p:nvPr>
            <p:ph sz="quarter" idx="36"/>
          </p:nvPr>
        </p:nvSpPr>
        <p:spPr>
          <a:xfrm>
            <a:off x="906949" y="2925763"/>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0E683F27-7485-420D-A15D-93A48B8CFD27}"/>
              </a:ext>
            </a:extLst>
          </p:cNvPr>
          <p:cNvSpPr>
            <a:spLocks noGrp="1"/>
          </p:cNvSpPr>
          <p:nvPr>
            <p:ph sz="quarter" idx="37"/>
          </p:nvPr>
        </p:nvSpPr>
        <p:spPr>
          <a:xfrm>
            <a:off x="6261805" y="2874716"/>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3589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6C305-4C96-4875-9AEF-C88E3E62D330}"/>
              </a:ext>
            </a:extLst>
          </p:cNvPr>
          <p:cNvSpPr>
            <a:spLocks noGrp="1"/>
          </p:cNvSpPr>
          <p:nvPr>
            <p:ph type="dt" sz="half" idx="10"/>
          </p:nvPr>
        </p:nvSpPr>
        <p:spPr/>
        <p:txBody>
          <a:bodyPr/>
          <a:lstStyle>
            <a:lvl1pPr>
              <a:defRPr>
                <a:solidFill>
                  <a:schemeClr val="bg2">
                    <a:lumMod val="50000"/>
                  </a:schemeClr>
                </a:solidFill>
              </a:defRPr>
            </a:lvl1pPr>
          </a:lstStyle>
          <a:p>
            <a:r>
              <a:rPr lang="en-US" dirty="0"/>
              <a:t>8/03/20XX</a:t>
            </a:r>
          </a:p>
        </p:txBody>
      </p:sp>
      <p:sp>
        <p:nvSpPr>
          <p:cNvPr id="4" name="Footer Placeholder 3">
            <a:extLst>
              <a:ext uri="{FF2B5EF4-FFF2-40B4-BE49-F238E27FC236}">
                <a16:creationId xmlns:a16="http://schemas.microsoft.com/office/drawing/2014/main" id="{2FFFF3E7-19BF-4E1B-86A9-BB3CBD8978FE}"/>
              </a:ext>
            </a:extLst>
          </p:cNvPr>
          <p:cNvSpPr>
            <a:spLocks noGrp="1"/>
          </p:cNvSpPr>
          <p:nvPr>
            <p:ph type="ftr" sz="quarter" idx="11"/>
          </p:nvPr>
        </p:nvSpPr>
        <p:spPr/>
        <p:txBody>
          <a:bodyPr/>
          <a:lstStyle>
            <a:lvl1pPr>
              <a:defRPr>
                <a:solidFill>
                  <a:schemeClr val="bg2">
                    <a:lumMod val="50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09CD6203-1BDD-481A-8B5A-0CE7676C81E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26458F71-90A6-4816-BD12-E5F24297EB50}"/>
              </a:ext>
            </a:extLst>
          </p:cNvPr>
          <p:cNvSpPr>
            <a:spLocks noGrp="1"/>
          </p:cNvSpPr>
          <p:nvPr>
            <p:ph type="ctrTitle" hasCustomPrompt="1"/>
          </p:nvPr>
        </p:nvSpPr>
        <p:spPr>
          <a:xfrm>
            <a:off x="832040" y="72486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
        <p:nvSpPr>
          <p:cNvPr id="15" name="Text Placeholder 14">
            <a:extLst>
              <a:ext uri="{FF2B5EF4-FFF2-40B4-BE49-F238E27FC236}">
                <a16:creationId xmlns:a16="http://schemas.microsoft.com/office/drawing/2014/main" id="{C65C6C0E-E988-4670-AC4F-46DF25AB1AA9}"/>
              </a:ext>
            </a:extLst>
          </p:cNvPr>
          <p:cNvSpPr>
            <a:spLocks noGrp="1"/>
          </p:cNvSpPr>
          <p:nvPr>
            <p:ph type="body" sz="quarter" idx="17" hasCustomPrompt="1"/>
          </p:nvPr>
        </p:nvSpPr>
        <p:spPr>
          <a:xfrm>
            <a:off x="171234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D08F3328-96B5-4F00-9D88-C2B1CFB100B9}"/>
              </a:ext>
            </a:extLst>
          </p:cNvPr>
          <p:cNvSpPr>
            <a:spLocks noGrp="1"/>
          </p:cNvSpPr>
          <p:nvPr>
            <p:ph type="body" sz="quarter" idx="18" hasCustomPrompt="1"/>
          </p:nvPr>
        </p:nvSpPr>
        <p:spPr>
          <a:xfrm>
            <a:off x="250176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AF2A90E7-217C-439F-A3C7-41589A223FBC}"/>
              </a:ext>
            </a:extLst>
          </p:cNvPr>
          <p:cNvSpPr>
            <a:spLocks noGrp="1"/>
          </p:cNvSpPr>
          <p:nvPr>
            <p:ph type="body" sz="quarter" idx="19" hasCustomPrompt="1"/>
          </p:nvPr>
        </p:nvSpPr>
        <p:spPr>
          <a:xfrm>
            <a:off x="3230365" y="3027930"/>
            <a:ext cx="615309"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8553117D-AEE8-4CDA-9B76-4465B03947A6}"/>
              </a:ext>
            </a:extLst>
          </p:cNvPr>
          <p:cNvSpPr>
            <a:spLocks noGrp="1"/>
          </p:cNvSpPr>
          <p:nvPr>
            <p:ph type="body" sz="quarter" idx="20" hasCustomPrompt="1"/>
          </p:nvPr>
        </p:nvSpPr>
        <p:spPr>
          <a:xfrm>
            <a:off x="408059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768892F-3B07-49B8-B76F-DA245223D26A}"/>
              </a:ext>
            </a:extLst>
          </p:cNvPr>
          <p:cNvSpPr>
            <a:spLocks noGrp="1"/>
          </p:cNvSpPr>
          <p:nvPr>
            <p:ph type="body" sz="quarter" idx="21" hasCustomPrompt="1"/>
          </p:nvPr>
        </p:nvSpPr>
        <p:spPr>
          <a:xfrm>
            <a:off x="4810807"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5C805EDD-6FC0-466B-B5E2-AA7150A85836}"/>
              </a:ext>
            </a:extLst>
          </p:cNvPr>
          <p:cNvSpPr>
            <a:spLocks noGrp="1"/>
          </p:cNvSpPr>
          <p:nvPr>
            <p:ph type="body" sz="quarter" idx="22" hasCustomPrompt="1"/>
          </p:nvPr>
        </p:nvSpPr>
        <p:spPr>
          <a:xfrm>
            <a:off x="565942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9D2E9DFD-B289-41E0-A706-0DF99250C3A8}"/>
              </a:ext>
            </a:extLst>
          </p:cNvPr>
          <p:cNvSpPr>
            <a:spLocks noGrp="1"/>
          </p:cNvSpPr>
          <p:nvPr>
            <p:ph type="body" sz="quarter" idx="23" hasCustomPrompt="1"/>
          </p:nvPr>
        </p:nvSpPr>
        <p:spPr>
          <a:xfrm>
            <a:off x="644883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29CFE769-E334-4852-98D4-D2686E7A177D}"/>
              </a:ext>
            </a:extLst>
          </p:cNvPr>
          <p:cNvSpPr>
            <a:spLocks noGrp="1"/>
          </p:cNvSpPr>
          <p:nvPr>
            <p:ph type="body" sz="quarter" idx="24" hasCustomPrompt="1"/>
          </p:nvPr>
        </p:nvSpPr>
        <p:spPr>
          <a:xfrm>
            <a:off x="7177978"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656E6239-48C4-41A4-9AA4-44A85F3A09DD}"/>
              </a:ext>
            </a:extLst>
          </p:cNvPr>
          <p:cNvSpPr>
            <a:spLocks noGrp="1"/>
          </p:cNvSpPr>
          <p:nvPr>
            <p:ph type="body" sz="quarter" idx="25" hasCustomPrompt="1"/>
          </p:nvPr>
        </p:nvSpPr>
        <p:spPr>
          <a:xfrm>
            <a:off x="802766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677AF2E7-6E1A-4486-9E9C-831E8AA4E31C}"/>
              </a:ext>
            </a:extLst>
          </p:cNvPr>
          <p:cNvSpPr>
            <a:spLocks noGrp="1"/>
          </p:cNvSpPr>
          <p:nvPr>
            <p:ph type="body" sz="quarter" idx="26" hasCustomPrompt="1"/>
          </p:nvPr>
        </p:nvSpPr>
        <p:spPr>
          <a:xfrm>
            <a:off x="881708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54CB8F8F-95F4-4C90-B6B0-E05E3FD39060}"/>
              </a:ext>
            </a:extLst>
          </p:cNvPr>
          <p:cNvSpPr>
            <a:spLocks noGrp="1"/>
          </p:cNvSpPr>
          <p:nvPr>
            <p:ph type="body" sz="quarter" idx="27" hasCustomPrompt="1"/>
          </p:nvPr>
        </p:nvSpPr>
        <p:spPr>
          <a:xfrm>
            <a:off x="9546420"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D4D4CBEB-ED3F-458B-89D4-BF7B87EEA701}"/>
              </a:ext>
            </a:extLst>
          </p:cNvPr>
          <p:cNvSpPr>
            <a:spLocks noGrp="1"/>
          </p:cNvSpPr>
          <p:nvPr>
            <p:ph type="body" sz="quarter" idx="28" hasCustomPrompt="1"/>
          </p:nvPr>
        </p:nvSpPr>
        <p:spPr>
          <a:xfrm>
            <a:off x="10395907"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7D178BD8-37BB-4369-9089-458E4AFC029B}"/>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EB35E26F-6E4D-49E5-8B52-C3DFC5DAED94}"/>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57091E21-E4FD-4EFC-A957-BC31C0E5E066}"/>
              </a:ext>
            </a:extLst>
          </p:cNvPr>
          <p:cNvSpPr>
            <a:spLocks noGrp="1"/>
          </p:cNvSpPr>
          <p:nvPr>
            <p:ph type="body" sz="quarter" idx="31" hasCustomPrompt="1"/>
          </p:nvPr>
        </p:nvSpPr>
        <p:spPr>
          <a:xfrm>
            <a:off x="3230365" y="4871997"/>
            <a:ext cx="615309"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93BD433F-C233-4D3A-A836-157F6D8E7877}"/>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A047DD8B-C64B-4EEF-A394-1EF5D78C9199}"/>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9F7A3216-3089-45BC-B307-8D5B15FE5D06}"/>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C4C055EF-54DF-4BA1-A25C-B1010981E7CB}"/>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46C13F5D-6794-400F-906D-2D40EEEC343B}"/>
              </a:ext>
            </a:extLst>
          </p:cNvPr>
          <p:cNvSpPr>
            <a:spLocks noGrp="1"/>
          </p:cNvSpPr>
          <p:nvPr>
            <p:ph type="body" sz="quarter" idx="36" hasCustomPrompt="1"/>
          </p:nvPr>
        </p:nvSpPr>
        <p:spPr>
          <a:xfrm>
            <a:off x="7177978"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45714E98-02E2-48DF-9367-87F55E4FB6A8}"/>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C13007C-3478-4694-B3D7-8AE2F4C80DEF}"/>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0F8E2313-703C-4CF3-9F33-F2FA123ED3BE}"/>
              </a:ext>
            </a:extLst>
          </p:cNvPr>
          <p:cNvSpPr>
            <a:spLocks noGrp="1"/>
          </p:cNvSpPr>
          <p:nvPr>
            <p:ph type="body" sz="quarter" idx="39" hasCustomPrompt="1"/>
          </p:nvPr>
        </p:nvSpPr>
        <p:spPr>
          <a:xfrm>
            <a:off x="9546420"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11BB185B-EE3A-4221-9885-0A23F6BB9B43}"/>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ABA1EBA0-06C6-4473-9072-0B46D901EEE4}"/>
              </a:ext>
            </a:extLst>
          </p:cNvPr>
          <p:cNvSpPr>
            <a:spLocks noGrp="1"/>
          </p:cNvSpPr>
          <p:nvPr>
            <p:ph type="body" sz="quarter" idx="41" hasCustomPrompt="1"/>
          </p:nvPr>
        </p:nvSpPr>
        <p:spPr>
          <a:xfrm>
            <a:off x="696804" y="2618463"/>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2" name="Text Placeholder 14">
            <a:extLst>
              <a:ext uri="{FF2B5EF4-FFF2-40B4-BE49-F238E27FC236}">
                <a16:creationId xmlns:a16="http://schemas.microsoft.com/office/drawing/2014/main" id="{E3E7422E-C8DE-4304-BC2C-D7A9200338B2}"/>
              </a:ext>
            </a:extLst>
          </p:cNvPr>
          <p:cNvSpPr>
            <a:spLocks noGrp="1"/>
          </p:cNvSpPr>
          <p:nvPr>
            <p:ph type="body" sz="quarter" idx="42" hasCustomPrompt="1"/>
          </p:nvPr>
        </p:nvSpPr>
        <p:spPr>
          <a:xfrm>
            <a:off x="696804" y="4449901"/>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E5B67A4A-03EA-4C59-B052-C3AC86249195}"/>
              </a:ext>
            </a:extLst>
          </p:cNvPr>
          <p:cNvSpPr>
            <a:spLocks noGrp="1"/>
          </p:cNvSpPr>
          <p:nvPr>
            <p:ph type="body" sz="quarter" idx="43" hasCustomPrompt="1"/>
          </p:nvPr>
        </p:nvSpPr>
        <p:spPr>
          <a:xfrm>
            <a:off x="202936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386D9727-6EAF-44BD-B5BB-FF9FB2E38F27}"/>
              </a:ext>
            </a:extLst>
          </p:cNvPr>
          <p:cNvSpPr>
            <a:spLocks noGrp="1"/>
          </p:cNvSpPr>
          <p:nvPr>
            <p:ph type="body" sz="quarter" idx="44" hasCustomPrompt="1"/>
          </p:nvPr>
        </p:nvSpPr>
        <p:spPr>
          <a:xfrm>
            <a:off x="4397612"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8ED3541C-CC4E-4C36-9758-9D66DDE2BA3D}"/>
              </a:ext>
            </a:extLst>
          </p:cNvPr>
          <p:cNvSpPr>
            <a:spLocks noGrp="1"/>
          </p:cNvSpPr>
          <p:nvPr>
            <p:ph type="body" sz="quarter" idx="45" hasCustomPrompt="1"/>
          </p:nvPr>
        </p:nvSpPr>
        <p:spPr>
          <a:xfrm>
            <a:off x="834468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5C4B9123-0034-44EB-AE51-BE0E95C36F9D}"/>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F6EBC080-B92D-4FC1-91BB-CBB73125903E}"/>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3">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45A0B38A-6949-43DC-8059-9B50415B16B7}"/>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Tree>
    <p:extLst>
      <p:ext uri="{BB962C8B-B14F-4D97-AF65-F5344CB8AC3E}">
        <p14:creationId xmlns:p14="http://schemas.microsoft.com/office/powerpoint/2010/main" val="936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16878F0-817D-4F26-8B43-746016119A3F}"/>
              </a:ext>
            </a:extLst>
          </p:cNvPr>
          <p:cNvSpPr>
            <a:spLocks noGrp="1"/>
          </p:cNvSpPr>
          <p:nvPr>
            <p:ph type="pic" sz="quarter" idx="13" hasCustomPrompt="1"/>
          </p:nvPr>
        </p:nvSpPr>
        <p:spPr>
          <a:xfrm>
            <a:off x="-1" y="0"/>
            <a:ext cx="4661647"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3" name="Date Placeholder 2">
            <a:extLst>
              <a:ext uri="{FF2B5EF4-FFF2-40B4-BE49-F238E27FC236}">
                <a16:creationId xmlns:a16="http://schemas.microsoft.com/office/drawing/2014/main" id="{B0B4271A-ED63-46FF-9282-ECA9140CB04C}"/>
              </a:ext>
            </a:extLst>
          </p:cNvPr>
          <p:cNvSpPr>
            <a:spLocks noGrp="1"/>
          </p:cNvSpPr>
          <p:nvPr>
            <p:ph type="dt" sz="half" idx="10"/>
          </p:nvPr>
        </p:nvSpPr>
        <p:spPr/>
        <p:txBody>
          <a:bodyPr/>
          <a:lstStyle>
            <a:lvl1pPr>
              <a:defRPr>
                <a:solidFill>
                  <a:schemeClr val="bg1">
                    <a:lumMod val="95000"/>
                  </a:schemeClr>
                </a:solidFill>
              </a:defRPr>
            </a:lvl1pPr>
          </a:lstStyle>
          <a:p>
            <a:r>
              <a:rPr lang="en-US" dirty="0"/>
              <a:t>8/03/20XX</a:t>
            </a:r>
          </a:p>
        </p:txBody>
      </p:sp>
      <p:sp>
        <p:nvSpPr>
          <p:cNvPr id="4" name="Footer Placeholder 3">
            <a:extLst>
              <a:ext uri="{FF2B5EF4-FFF2-40B4-BE49-F238E27FC236}">
                <a16:creationId xmlns:a16="http://schemas.microsoft.com/office/drawing/2014/main" id="{53F05D42-821E-4E1A-ACD8-5D4B39CFC481}"/>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E2A47555-EEE6-41B1-9AA5-E70CA2B604D2}"/>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88D863BC-52D6-4182-94E2-EA35621A8A6D}"/>
              </a:ext>
            </a:extLst>
          </p:cNvPr>
          <p:cNvSpPr>
            <a:spLocks noGrp="1"/>
          </p:cNvSpPr>
          <p:nvPr>
            <p:ph type="ctrTitle" hasCustomPrompt="1"/>
          </p:nvPr>
        </p:nvSpPr>
        <p:spPr>
          <a:xfrm>
            <a:off x="5360889" y="729426"/>
            <a:ext cx="5903262" cy="635397"/>
          </a:xfrm>
          <a:prstGeom prst="rect">
            <a:avLst/>
          </a:prstGeom>
        </p:spPr>
        <p:txBody>
          <a:bodyPr anchor="ctr"/>
          <a:lstStyle>
            <a:lvl1pPr algn="l">
              <a:defRPr sz="2200" cap="all" spc="200" baseline="0">
                <a:solidFill>
                  <a:schemeClr val="bg1">
                    <a:lumMod val="95000"/>
                  </a:schemeClr>
                </a:solidFill>
                <a:latin typeface="+mj-lt"/>
              </a:defRPr>
            </a:lvl1pPr>
          </a:lstStyle>
          <a:p>
            <a:r>
              <a:rPr lang="en-US" dirty="0"/>
              <a:t>Click to add title</a:t>
            </a:r>
          </a:p>
        </p:txBody>
      </p:sp>
      <p:sp>
        <p:nvSpPr>
          <p:cNvPr id="7" name="Content Placeholder 6">
            <a:extLst>
              <a:ext uri="{FF2B5EF4-FFF2-40B4-BE49-F238E27FC236}">
                <a16:creationId xmlns:a16="http://schemas.microsoft.com/office/drawing/2014/main" id="{4F792BF5-C216-472F-93C8-9E12D88E6BB7}"/>
              </a:ext>
            </a:extLst>
          </p:cNvPr>
          <p:cNvSpPr>
            <a:spLocks noGrp="1"/>
          </p:cNvSpPr>
          <p:nvPr>
            <p:ph sz="quarter" idx="14"/>
          </p:nvPr>
        </p:nvSpPr>
        <p:spPr>
          <a:xfrm>
            <a:off x="5360988" y="1625600"/>
            <a:ext cx="5903912" cy="4429125"/>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75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B4CF7-19B1-A9A9-27B8-E9F011132D70}"/>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3" name="Footer Placeholder 2">
            <a:extLst>
              <a:ext uri="{FF2B5EF4-FFF2-40B4-BE49-F238E27FC236}">
                <a16:creationId xmlns:a16="http://schemas.microsoft.com/office/drawing/2014/main" id="{F6FC7D33-0EEF-81E8-138C-0F39EA9D47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CC62CE-7567-B8C5-0CA7-D0DE4CA2FDFC}"/>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2596380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et Our Team 4-Up">
    <p:bg>
      <p:bgPr>
        <a:solidFill>
          <a:schemeClr val="bg1">
            <a:lumMod val="50000"/>
          </a:schemeClr>
        </a:solidFill>
        <a:effectLst/>
      </p:bgPr>
    </p:bg>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71C49FEB-B8EF-4D85-AF1E-FF1A08DED40F}"/>
              </a:ext>
            </a:extLst>
          </p:cNvPr>
          <p:cNvSpPr>
            <a:spLocks noGrp="1"/>
          </p:cNvSpPr>
          <p:nvPr>
            <p:ph type="body" sz="quarter" idx="29" hasCustomPrompt="1"/>
          </p:nvPr>
        </p:nvSpPr>
        <p:spPr>
          <a:xfrm>
            <a:off x="1" y="1"/>
            <a:ext cx="12192000" cy="2514600"/>
          </a:xfrm>
          <a:prstGeom prst="rect">
            <a:avLst/>
          </a:prstGeom>
        </p:spPr>
        <p:txBody>
          <a:bodyPr/>
          <a:lstStyle>
            <a:lvl1pPr marL="0" indent="0" algn="r">
              <a:lnSpc>
                <a:spcPct val="35000"/>
              </a:lnSpc>
              <a:spcBef>
                <a:spcPts val="0"/>
              </a:spcBef>
              <a:buNone/>
              <a:defRPr sz="50000" baseline="0">
                <a:solidFill>
                  <a:schemeClr val="bg1">
                    <a:alpha val="5000"/>
                  </a:schemeClr>
                </a:solidFill>
                <a:latin typeface="Kunstler Script" panose="030304020206070D0D06" pitchFamily="66" charset="0"/>
              </a:defRPr>
            </a:lvl1pPr>
          </a:lstStyle>
          <a:p>
            <a:r>
              <a:rPr lang="en-US" dirty="0"/>
              <a:t>Team</a:t>
            </a:r>
          </a:p>
        </p:txBody>
      </p:sp>
      <p:sp>
        <p:nvSpPr>
          <p:cNvPr id="3" name="Date Placeholder 2">
            <a:extLst>
              <a:ext uri="{FF2B5EF4-FFF2-40B4-BE49-F238E27FC236}">
                <a16:creationId xmlns:a16="http://schemas.microsoft.com/office/drawing/2014/main" id="{2751E4D1-453A-486C-AC10-C420246031B9}"/>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0BD6862B-8836-4F15-B05B-24B5EFFD7650}"/>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E7F95F47-BBF4-4271-B6F5-E9C3507ADD5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B06E153E-70D2-4FA6-AE08-1FF540897371}"/>
              </a:ext>
            </a:extLst>
          </p:cNvPr>
          <p:cNvSpPr>
            <a:spLocks noGrp="1"/>
          </p:cNvSpPr>
          <p:nvPr>
            <p:ph type="ctrTitle" hasCustomPrompt="1"/>
          </p:nvPr>
        </p:nvSpPr>
        <p:spPr>
          <a:xfrm>
            <a:off x="2933903" y="1655011"/>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9" name="Picture Placeholder 9">
            <a:extLst>
              <a:ext uri="{FF2B5EF4-FFF2-40B4-BE49-F238E27FC236}">
                <a16:creationId xmlns:a16="http://schemas.microsoft.com/office/drawing/2014/main" id="{DC04EBE4-2F20-469F-8A53-9BEC2E378220}"/>
              </a:ext>
            </a:extLst>
          </p:cNvPr>
          <p:cNvSpPr>
            <a:spLocks noGrp="1"/>
          </p:cNvSpPr>
          <p:nvPr>
            <p:ph type="pic" sz="quarter" idx="14" hasCustomPrompt="1"/>
          </p:nvPr>
        </p:nvSpPr>
        <p:spPr>
          <a:xfrm>
            <a:off x="1644345"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0" name="Text Placeholder 10">
            <a:extLst>
              <a:ext uri="{FF2B5EF4-FFF2-40B4-BE49-F238E27FC236}">
                <a16:creationId xmlns:a16="http://schemas.microsoft.com/office/drawing/2014/main" id="{B4BA6AEB-B1AF-4446-A7B4-97B679BC9309}"/>
              </a:ext>
            </a:extLst>
          </p:cNvPr>
          <p:cNvSpPr>
            <a:spLocks noGrp="1"/>
          </p:cNvSpPr>
          <p:nvPr>
            <p:ph type="body" sz="quarter" idx="18" hasCustomPrompt="1"/>
          </p:nvPr>
        </p:nvSpPr>
        <p:spPr>
          <a:xfrm>
            <a:off x="1204655" y="4463647"/>
            <a:ext cx="2330873"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1" name="Text Placeholder 10">
            <a:extLst>
              <a:ext uri="{FF2B5EF4-FFF2-40B4-BE49-F238E27FC236}">
                <a16:creationId xmlns:a16="http://schemas.microsoft.com/office/drawing/2014/main" id="{A3462D3F-0728-4C38-B170-389153ED5A5F}"/>
              </a:ext>
            </a:extLst>
          </p:cNvPr>
          <p:cNvSpPr>
            <a:spLocks noGrp="1"/>
          </p:cNvSpPr>
          <p:nvPr>
            <p:ph type="body" sz="quarter" idx="19" hasCustomPrompt="1"/>
          </p:nvPr>
        </p:nvSpPr>
        <p:spPr>
          <a:xfrm>
            <a:off x="1204655" y="4779469"/>
            <a:ext cx="2330873"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2" name="Picture Placeholder 9">
            <a:extLst>
              <a:ext uri="{FF2B5EF4-FFF2-40B4-BE49-F238E27FC236}">
                <a16:creationId xmlns:a16="http://schemas.microsoft.com/office/drawing/2014/main" id="{3E3EC61F-D3A5-4658-8BA3-A91338AF2FAF}"/>
              </a:ext>
            </a:extLst>
          </p:cNvPr>
          <p:cNvSpPr>
            <a:spLocks noGrp="1"/>
          </p:cNvSpPr>
          <p:nvPr>
            <p:ph type="pic" sz="quarter" idx="20" hasCustomPrompt="1"/>
          </p:nvPr>
        </p:nvSpPr>
        <p:spPr>
          <a:xfrm>
            <a:off x="4133091"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3" name="Picture Placeholder 9">
            <a:extLst>
              <a:ext uri="{FF2B5EF4-FFF2-40B4-BE49-F238E27FC236}">
                <a16:creationId xmlns:a16="http://schemas.microsoft.com/office/drawing/2014/main" id="{CDB9F756-6446-412A-9650-AAB15FCA3623}"/>
              </a:ext>
            </a:extLst>
          </p:cNvPr>
          <p:cNvSpPr>
            <a:spLocks noGrp="1"/>
          </p:cNvSpPr>
          <p:nvPr>
            <p:ph type="pic" sz="quarter" idx="21" hasCustomPrompt="1"/>
          </p:nvPr>
        </p:nvSpPr>
        <p:spPr>
          <a:xfrm>
            <a:off x="6621836"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4" name="Picture Placeholder 9">
            <a:extLst>
              <a:ext uri="{FF2B5EF4-FFF2-40B4-BE49-F238E27FC236}">
                <a16:creationId xmlns:a16="http://schemas.microsoft.com/office/drawing/2014/main" id="{382166CD-0B9A-4F3F-9C64-C140FABE85C7}"/>
              </a:ext>
            </a:extLst>
          </p:cNvPr>
          <p:cNvSpPr>
            <a:spLocks noGrp="1"/>
          </p:cNvSpPr>
          <p:nvPr>
            <p:ph type="pic" sz="quarter" idx="22" hasCustomPrompt="1"/>
          </p:nvPr>
        </p:nvSpPr>
        <p:spPr>
          <a:xfrm>
            <a:off x="9110582"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5" name="Text Placeholder 10">
            <a:extLst>
              <a:ext uri="{FF2B5EF4-FFF2-40B4-BE49-F238E27FC236}">
                <a16:creationId xmlns:a16="http://schemas.microsoft.com/office/drawing/2014/main" id="{40DF12CD-BCB4-467F-B7E3-499EC97EFEB6}"/>
              </a:ext>
            </a:extLst>
          </p:cNvPr>
          <p:cNvSpPr>
            <a:spLocks noGrp="1"/>
          </p:cNvSpPr>
          <p:nvPr>
            <p:ph type="body" sz="quarter" idx="23" hasCustomPrompt="1"/>
          </p:nvPr>
        </p:nvSpPr>
        <p:spPr>
          <a:xfrm>
            <a:off x="3693400" y="4463647"/>
            <a:ext cx="2330874"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6" name="Text Placeholder 10">
            <a:extLst>
              <a:ext uri="{FF2B5EF4-FFF2-40B4-BE49-F238E27FC236}">
                <a16:creationId xmlns:a16="http://schemas.microsoft.com/office/drawing/2014/main" id="{5A467C8A-05E4-4C98-85BA-9199B1C1E1D8}"/>
              </a:ext>
            </a:extLst>
          </p:cNvPr>
          <p:cNvSpPr>
            <a:spLocks noGrp="1"/>
          </p:cNvSpPr>
          <p:nvPr>
            <p:ph type="body" sz="quarter" idx="24" hasCustomPrompt="1"/>
          </p:nvPr>
        </p:nvSpPr>
        <p:spPr>
          <a:xfrm>
            <a:off x="3693400" y="4779469"/>
            <a:ext cx="2330874"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7" name="Text Placeholder 10">
            <a:extLst>
              <a:ext uri="{FF2B5EF4-FFF2-40B4-BE49-F238E27FC236}">
                <a16:creationId xmlns:a16="http://schemas.microsoft.com/office/drawing/2014/main" id="{9058072E-F9B0-4371-960E-E67B496E3020}"/>
              </a:ext>
            </a:extLst>
          </p:cNvPr>
          <p:cNvSpPr>
            <a:spLocks noGrp="1"/>
          </p:cNvSpPr>
          <p:nvPr>
            <p:ph type="body" sz="quarter" idx="25" hasCustomPrompt="1"/>
          </p:nvPr>
        </p:nvSpPr>
        <p:spPr>
          <a:xfrm>
            <a:off x="6182145"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8" name="Text Placeholder 10">
            <a:extLst>
              <a:ext uri="{FF2B5EF4-FFF2-40B4-BE49-F238E27FC236}">
                <a16:creationId xmlns:a16="http://schemas.microsoft.com/office/drawing/2014/main" id="{0A657816-CBF3-4FE7-86AD-21BF42DD1528}"/>
              </a:ext>
            </a:extLst>
          </p:cNvPr>
          <p:cNvSpPr>
            <a:spLocks noGrp="1"/>
          </p:cNvSpPr>
          <p:nvPr>
            <p:ph type="body" sz="quarter" idx="26" hasCustomPrompt="1"/>
          </p:nvPr>
        </p:nvSpPr>
        <p:spPr>
          <a:xfrm>
            <a:off x="6182145"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9" name="Text Placeholder 10">
            <a:extLst>
              <a:ext uri="{FF2B5EF4-FFF2-40B4-BE49-F238E27FC236}">
                <a16:creationId xmlns:a16="http://schemas.microsoft.com/office/drawing/2014/main" id="{886C1499-EEAF-4BF5-99C2-BE435BED3F5B}"/>
              </a:ext>
            </a:extLst>
          </p:cNvPr>
          <p:cNvSpPr>
            <a:spLocks noGrp="1"/>
          </p:cNvSpPr>
          <p:nvPr>
            <p:ph type="body" sz="quarter" idx="27" hasCustomPrompt="1"/>
          </p:nvPr>
        </p:nvSpPr>
        <p:spPr>
          <a:xfrm>
            <a:off x="8670891"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58984A54-7368-4F62-B02D-6A062366006A}"/>
              </a:ext>
            </a:extLst>
          </p:cNvPr>
          <p:cNvSpPr>
            <a:spLocks noGrp="1"/>
          </p:cNvSpPr>
          <p:nvPr>
            <p:ph type="body" sz="quarter" idx="28" hasCustomPrompt="1"/>
          </p:nvPr>
        </p:nvSpPr>
        <p:spPr>
          <a:xfrm>
            <a:off x="8670891"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Tree>
    <p:extLst>
      <p:ext uri="{BB962C8B-B14F-4D97-AF65-F5344CB8AC3E}">
        <p14:creationId xmlns:p14="http://schemas.microsoft.com/office/powerpoint/2010/main" val="1330693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eet Our Team 8-Up">
    <p:bg>
      <p:bgPr>
        <a:solidFill>
          <a:schemeClr val="bg1">
            <a:lumMod val="5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6F087D-92DE-4035-8192-586AF5C8FE12}"/>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7A9928F3-1B10-463F-9157-B6A079A7903E}"/>
              </a:ext>
            </a:extLst>
          </p:cNvPr>
          <p:cNvSpPr>
            <a:spLocks noGrp="1"/>
          </p:cNvSpPr>
          <p:nvPr>
            <p:ph type="ftr" sz="quarter" idx="11"/>
          </p:nvPr>
        </p:nvSpPr>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746BA99F-4B60-460A-B00E-4D0B0DDD5C5E}"/>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Picture Placeholder 9">
            <a:extLst>
              <a:ext uri="{FF2B5EF4-FFF2-40B4-BE49-F238E27FC236}">
                <a16:creationId xmlns:a16="http://schemas.microsoft.com/office/drawing/2014/main" id="{5A869ECF-2DFC-48EE-97D9-84DCD25E5473}"/>
              </a:ext>
            </a:extLst>
          </p:cNvPr>
          <p:cNvSpPr>
            <a:spLocks noGrp="1"/>
          </p:cNvSpPr>
          <p:nvPr>
            <p:ph type="pic" sz="quarter" idx="16" hasCustomPrompt="1"/>
          </p:nvPr>
        </p:nvSpPr>
        <p:spPr>
          <a:xfrm>
            <a:off x="1979488"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 name="Text Placeholder 14">
            <a:extLst>
              <a:ext uri="{FF2B5EF4-FFF2-40B4-BE49-F238E27FC236}">
                <a16:creationId xmlns:a16="http://schemas.microsoft.com/office/drawing/2014/main" id="{156C8A56-CD27-4C90-94A0-6C6EE02744F4}"/>
              </a:ext>
            </a:extLst>
          </p:cNvPr>
          <p:cNvSpPr>
            <a:spLocks noGrp="1"/>
          </p:cNvSpPr>
          <p:nvPr>
            <p:ph type="body" sz="quarter" idx="20" hasCustomPrompt="1"/>
          </p:nvPr>
        </p:nvSpPr>
        <p:spPr>
          <a:xfrm>
            <a:off x="1485529" y="3495484"/>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1" name="Text Placeholder 14">
            <a:extLst>
              <a:ext uri="{FF2B5EF4-FFF2-40B4-BE49-F238E27FC236}">
                <a16:creationId xmlns:a16="http://schemas.microsoft.com/office/drawing/2014/main" id="{22104C50-BDDE-4917-8F64-30BB543A7349}"/>
              </a:ext>
            </a:extLst>
          </p:cNvPr>
          <p:cNvSpPr>
            <a:spLocks noGrp="1"/>
          </p:cNvSpPr>
          <p:nvPr>
            <p:ph type="body" sz="quarter" idx="21" hasCustomPrompt="1"/>
          </p:nvPr>
        </p:nvSpPr>
        <p:spPr>
          <a:xfrm>
            <a:off x="3859819"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2" name="Text Placeholder 14">
            <a:extLst>
              <a:ext uri="{FF2B5EF4-FFF2-40B4-BE49-F238E27FC236}">
                <a16:creationId xmlns:a16="http://schemas.microsoft.com/office/drawing/2014/main" id="{16490CE7-7241-4A9F-9A19-0D1533BA52E5}"/>
              </a:ext>
            </a:extLst>
          </p:cNvPr>
          <p:cNvSpPr>
            <a:spLocks noGrp="1"/>
          </p:cNvSpPr>
          <p:nvPr>
            <p:ph type="body" sz="quarter" idx="22" hasCustomPrompt="1"/>
          </p:nvPr>
        </p:nvSpPr>
        <p:spPr>
          <a:xfrm>
            <a:off x="3859818" y="3495484"/>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3" name="Text Placeholder 14">
            <a:extLst>
              <a:ext uri="{FF2B5EF4-FFF2-40B4-BE49-F238E27FC236}">
                <a16:creationId xmlns:a16="http://schemas.microsoft.com/office/drawing/2014/main" id="{02C7036D-56D2-4D6E-8F25-344484C61A1F}"/>
              </a:ext>
            </a:extLst>
          </p:cNvPr>
          <p:cNvSpPr>
            <a:spLocks noGrp="1"/>
          </p:cNvSpPr>
          <p:nvPr>
            <p:ph type="body" sz="quarter" idx="23" hasCustomPrompt="1"/>
          </p:nvPr>
        </p:nvSpPr>
        <p:spPr>
          <a:xfrm>
            <a:off x="6234108" y="3269684"/>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4" name="Text Placeholder 14">
            <a:extLst>
              <a:ext uri="{FF2B5EF4-FFF2-40B4-BE49-F238E27FC236}">
                <a16:creationId xmlns:a16="http://schemas.microsoft.com/office/drawing/2014/main" id="{420E5CE0-16E9-48C3-AEAE-C29C2448D78B}"/>
              </a:ext>
            </a:extLst>
          </p:cNvPr>
          <p:cNvSpPr>
            <a:spLocks noGrp="1"/>
          </p:cNvSpPr>
          <p:nvPr>
            <p:ph type="body" sz="quarter" idx="24" hasCustomPrompt="1"/>
          </p:nvPr>
        </p:nvSpPr>
        <p:spPr>
          <a:xfrm>
            <a:off x="6234107"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5" name="Text Placeholder 14">
            <a:extLst>
              <a:ext uri="{FF2B5EF4-FFF2-40B4-BE49-F238E27FC236}">
                <a16:creationId xmlns:a16="http://schemas.microsoft.com/office/drawing/2014/main" id="{532463BC-AC80-43A6-8BB3-50F5A28E80BC}"/>
              </a:ext>
            </a:extLst>
          </p:cNvPr>
          <p:cNvSpPr>
            <a:spLocks noGrp="1"/>
          </p:cNvSpPr>
          <p:nvPr>
            <p:ph type="body" sz="quarter" idx="25" hasCustomPrompt="1"/>
          </p:nvPr>
        </p:nvSpPr>
        <p:spPr>
          <a:xfrm>
            <a:off x="8608394"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6" name="Text Placeholder 14">
            <a:extLst>
              <a:ext uri="{FF2B5EF4-FFF2-40B4-BE49-F238E27FC236}">
                <a16:creationId xmlns:a16="http://schemas.microsoft.com/office/drawing/2014/main" id="{4CF5287C-0936-4244-B1EE-226996FEC9A0}"/>
              </a:ext>
            </a:extLst>
          </p:cNvPr>
          <p:cNvSpPr>
            <a:spLocks noGrp="1"/>
          </p:cNvSpPr>
          <p:nvPr>
            <p:ph type="body" sz="quarter" idx="26" hasCustomPrompt="1"/>
          </p:nvPr>
        </p:nvSpPr>
        <p:spPr>
          <a:xfrm>
            <a:off x="8608391"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38" name="Text Placeholder 14">
            <a:extLst>
              <a:ext uri="{FF2B5EF4-FFF2-40B4-BE49-F238E27FC236}">
                <a16:creationId xmlns:a16="http://schemas.microsoft.com/office/drawing/2014/main" id="{80E59778-6A5E-4CAE-8EB2-BBEBB43F6D4B}"/>
              </a:ext>
            </a:extLst>
          </p:cNvPr>
          <p:cNvSpPr>
            <a:spLocks noGrp="1"/>
          </p:cNvSpPr>
          <p:nvPr>
            <p:ph type="body" sz="quarter" idx="46" hasCustomPrompt="1"/>
          </p:nvPr>
        </p:nvSpPr>
        <p:spPr>
          <a:xfrm>
            <a:off x="1485530"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7" name="Text Placeholder 14">
            <a:extLst>
              <a:ext uri="{FF2B5EF4-FFF2-40B4-BE49-F238E27FC236}">
                <a16:creationId xmlns:a16="http://schemas.microsoft.com/office/drawing/2014/main" id="{393D72E6-E684-4731-B139-4BA8111999D9}"/>
              </a:ext>
            </a:extLst>
          </p:cNvPr>
          <p:cNvSpPr>
            <a:spLocks noGrp="1"/>
          </p:cNvSpPr>
          <p:nvPr>
            <p:ph type="body" sz="quarter" idx="48" hasCustomPrompt="1"/>
          </p:nvPr>
        </p:nvSpPr>
        <p:spPr>
          <a:xfrm>
            <a:off x="1485442" y="5546241"/>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48" name="Text Placeholder 14">
            <a:extLst>
              <a:ext uri="{FF2B5EF4-FFF2-40B4-BE49-F238E27FC236}">
                <a16:creationId xmlns:a16="http://schemas.microsoft.com/office/drawing/2014/main" id="{17AF8A36-96BD-4383-BD10-0AF6C3CAA215}"/>
              </a:ext>
            </a:extLst>
          </p:cNvPr>
          <p:cNvSpPr>
            <a:spLocks noGrp="1"/>
          </p:cNvSpPr>
          <p:nvPr>
            <p:ph type="body" sz="quarter" idx="49" hasCustomPrompt="1"/>
          </p:nvPr>
        </p:nvSpPr>
        <p:spPr>
          <a:xfrm>
            <a:off x="3859819"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9" name="Text Placeholder 14">
            <a:extLst>
              <a:ext uri="{FF2B5EF4-FFF2-40B4-BE49-F238E27FC236}">
                <a16:creationId xmlns:a16="http://schemas.microsoft.com/office/drawing/2014/main" id="{F26B5D3A-6C13-4204-9756-1BCA5AE8D12C}"/>
              </a:ext>
            </a:extLst>
          </p:cNvPr>
          <p:cNvSpPr>
            <a:spLocks noGrp="1"/>
          </p:cNvSpPr>
          <p:nvPr>
            <p:ph type="body" sz="quarter" idx="50" hasCustomPrompt="1"/>
          </p:nvPr>
        </p:nvSpPr>
        <p:spPr>
          <a:xfrm>
            <a:off x="3859730" y="5546241"/>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0" name="Text Placeholder 14">
            <a:extLst>
              <a:ext uri="{FF2B5EF4-FFF2-40B4-BE49-F238E27FC236}">
                <a16:creationId xmlns:a16="http://schemas.microsoft.com/office/drawing/2014/main" id="{80D112F0-B8AB-4FA9-B732-BE08CD1234D5}"/>
              </a:ext>
            </a:extLst>
          </p:cNvPr>
          <p:cNvSpPr>
            <a:spLocks noGrp="1"/>
          </p:cNvSpPr>
          <p:nvPr>
            <p:ph type="body" sz="quarter" idx="51" hasCustomPrompt="1"/>
          </p:nvPr>
        </p:nvSpPr>
        <p:spPr>
          <a:xfrm>
            <a:off x="6234108" y="5320441"/>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1" name="Text Placeholder 14">
            <a:extLst>
              <a:ext uri="{FF2B5EF4-FFF2-40B4-BE49-F238E27FC236}">
                <a16:creationId xmlns:a16="http://schemas.microsoft.com/office/drawing/2014/main" id="{4784D9A7-36A5-4F3B-AA7B-CB5E2D655945}"/>
              </a:ext>
            </a:extLst>
          </p:cNvPr>
          <p:cNvSpPr>
            <a:spLocks noGrp="1"/>
          </p:cNvSpPr>
          <p:nvPr>
            <p:ph type="body" sz="quarter" idx="52" hasCustomPrompt="1"/>
          </p:nvPr>
        </p:nvSpPr>
        <p:spPr>
          <a:xfrm>
            <a:off x="6234063"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2" name="Text Placeholder 14">
            <a:extLst>
              <a:ext uri="{FF2B5EF4-FFF2-40B4-BE49-F238E27FC236}">
                <a16:creationId xmlns:a16="http://schemas.microsoft.com/office/drawing/2014/main" id="{D7A99E46-923F-4364-BF2F-FBB534A10648}"/>
              </a:ext>
            </a:extLst>
          </p:cNvPr>
          <p:cNvSpPr>
            <a:spLocks noGrp="1"/>
          </p:cNvSpPr>
          <p:nvPr>
            <p:ph type="body" sz="quarter" idx="53" hasCustomPrompt="1"/>
          </p:nvPr>
        </p:nvSpPr>
        <p:spPr>
          <a:xfrm>
            <a:off x="8608394"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3" name="Text Placeholder 14">
            <a:extLst>
              <a:ext uri="{FF2B5EF4-FFF2-40B4-BE49-F238E27FC236}">
                <a16:creationId xmlns:a16="http://schemas.microsoft.com/office/drawing/2014/main" id="{506EFF4D-3C39-4F6E-A14E-EFF1C741CCCB}"/>
              </a:ext>
            </a:extLst>
          </p:cNvPr>
          <p:cNvSpPr>
            <a:spLocks noGrp="1"/>
          </p:cNvSpPr>
          <p:nvPr>
            <p:ph type="body" sz="quarter" idx="54" hasCustomPrompt="1"/>
          </p:nvPr>
        </p:nvSpPr>
        <p:spPr>
          <a:xfrm>
            <a:off x="8608391"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7" name="Text Placeholder 14">
            <a:extLst>
              <a:ext uri="{FF2B5EF4-FFF2-40B4-BE49-F238E27FC236}">
                <a16:creationId xmlns:a16="http://schemas.microsoft.com/office/drawing/2014/main" id="{0C5A43DB-AE3F-48FC-B6D4-8879D4CDADB4}"/>
              </a:ext>
            </a:extLst>
          </p:cNvPr>
          <p:cNvSpPr>
            <a:spLocks noGrp="1"/>
          </p:cNvSpPr>
          <p:nvPr>
            <p:ph type="body" sz="quarter" idx="58" hasCustomPrompt="1"/>
          </p:nvPr>
        </p:nvSpPr>
        <p:spPr>
          <a:xfrm>
            <a:off x="1485530"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33" name="Picture Placeholder 9">
            <a:extLst>
              <a:ext uri="{FF2B5EF4-FFF2-40B4-BE49-F238E27FC236}">
                <a16:creationId xmlns:a16="http://schemas.microsoft.com/office/drawing/2014/main" id="{BF616705-4A53-4806-B16C-BA39A5A02D23}"/>
              </a:ext>
            </a:extLst>
          </p:cNvPr>
          <p:cNvSpPr>
            <a:spLocks noGrp="1"/>
          </p:cNvSpPr>
          <p:nvPr>
            <p:ph type="pic" sz="quarter" idx="59" hasCustomPrompt="1"/>
          </p:nvPr>
        </p:nvSpPr>
        <p:spPr>
          <a:xfrm>
            <a:off x="4353776"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9" name="Picture Placeholder 9">
            <a:extLst>
              <a:ext uri="{FF2B5EF4-FFF2-40B4-BE49-F238E27FC236}">
                <a16:creationId xmlns:a16="http://schemas.microsoft.com/office/drawing/2014/main" id="{12C5AB77-7FB0-4FE2-A742-FA3672277633}"/>
              </a:ext>
            </a:extLst>
          </p:cNvPr>
          <p:cNvSpPr>
            <a:spLocks noGrp="1"/>
          </p:cNvSpPr>
          <p:nvPr>
            <p:ph type="pic" sz="quarter" idx="60" hasCustomPrompt="1"/>
          </p:nvPr>
        </p:nvSpPr>
        <p:spPr>
          <a:xfrm>
            <a:off x="6728064"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0" name="Picture Placeholder 9">
            <a:extLst>
              <a:ext uri="{FF2B5EF4-FFF2-40B4-BE49-F238E27FC236}">
                <a16:creationId xmlns:a16="http://schemas.microsoft.com/office/drawing/2014/main" id="{8A37ED26-A40F-40E4-9FB0-0F305BCB23F4}"/>
              </a:ext>
            </a:extLst>
          </p:cNvPr>
          <p:cNvSpPr>
            <a:spLocks noGrp="1"/>
          </p:cNvSpPr>
          <p:nvPr>
            <p:ph type="pic" sz="quarter" idx="61" hasCustomPrompt="1"/>
          </p:nvPr>
        </p:nvSpPr>
        <p:spPr>
          <a:xfrm>
            <a:off x="9102352"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1" name="Picture Placeholder 9">
            <a:extLst>
              <a:ext uri="{FF2B5EF4-FFF2-40B4-BE49-F238E27FC236}">
                <a16:creationId xmlns:a16="http://schemas.microsoft.com/office/drawing/2014/main" id="{B6231166-8699-4C7F-8542-01C947970C37}"/>
              </a:ext>
            </a:extLst>
          </p:cNvPr>
          <p:cNvSpPr>
            <a:spLocks noGrp="1"/>
          </p:cNvSpPr>
          <p:nvPr>
            <p:ph type="pic" sz="quarter" idx="62" hasCustomPrompt="1"/>
          </p:nvPr>
        </p:nvSpPr>
        <p:spPr>
          <a:xfrm>
            <a:off x="1979488"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2" name="Picture Placeholder 9">
            <a:extLst>
              <a:ext uri="{FF2B5EF4-FFF2-40B4-BE49-F238E27FC236}">
                <a16:creationId xmlns:a16="http://schemas.microsoft.com/office/drawing/2014/main" id="{C8BBF1DC-9382-4EDC-8A43-26FBDBA89C72}"/>
              </a:ext>
            </a:extLst>
          </p:cNvPr>
          <p:cNvSpPr>
            <a:spLocks noGrp="1"/>
          </p:cNvSpPr>
          <p:nvPr>
            <p:ph type="pic" sz="quarter" idx="63" hasCustomPrompt="1"/>
          </p:nvPr>
        </p:nvSpPr>
        <p:spPr>
          <a:xfrm>
            <a:off x="4353776"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3" name="Picture Placeholder 9">
            <a:extLst>
              <a:ext uri="{FF2B5EF4-FFF2-40B4-BE49-F238E27FC236}">
                <a16:creationId xmlns:a16="http://schemas.microsoft.com/office/drawing/2014/main" id="{E1600B1D-A51F-4CD2-B131-483A6088B903}"/>
              </a:ext>
            </a:extLst>
          </p:cNvPr>
          <p:cNvSpPr>
            <a:spLocks noGrp="1"/>
          </p:cNvSpPr>
          <p:nvPr>
            <p:ph type="pic" sz="quarter" idx="64" hasCustomPrompt="1"/>
          </p:nvPr>
        </p:nvSpPr>
        <p:spPr>
          <a:xfrm>
            <a:off x="6728064"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4" name="Picture Placeholder 9">
            <a:extLst>
              <a:ext uri="{FF2B5EF4-FFF2-40B4-BE49-F238E27FC236}">
                <a16:creationId xmlns:a16="http://schemas.microsoft.com/office/drawing/2014/main" id="{C6C004ED-2B06-4144-9164-96A4CDC05395}"/>
              </a:ext>
            </a:extLst>
          </p:cNvPr>
          <p:cNvSpPr>
            <a:spLocks noGrp="1"/>
          </p:cNvSpPr>
          <p:nvPr>
            <p:ph type="pic" sz="quarter" idx="65" hasCustomPrompt="1"/>
          </p:nvPr>
        </p:nvSpPr>
        <p:spPr>
          <a:xfrm>
            <a:off x="9102352"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0" name="Title 1">
            <a:extLst>
              <a:ext uri="{FF2B5EF4-FFF2-40B4-BE49-F238E27FC236}">
                <a16:creationId xmlns:a16="http://schemas.microsoft.com/office/drawing/2014/main" id="{4002D7BD-981B-493B-A5A0-DA83B6593157}"/>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Tree>
    <p:extLst>
      <p:ext uri="{BB962C8B-B14F-4D97-AF65-F5344CB8AC3E}">
        <p14:creationId xmlns:p14="http://schemas.microsoft.com/office/powerpoint/2010/main" val="3089209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36A6C4-760E-4DFC-9166-0346E320E61C}"/>
              </a:ext>
            </a:extLst>
          </p:cNvPr>
          <p:cNvSpPr>
            <a:spLocks noGrp="1"/>
          </p:cNvSpPr>
          <p:nvPr>
            <p:ph type="dt" sz="half" idx="10"/>
          </p:nvPr>
        </p:nvSpPr>
        <p:spPr/>
        <p:txBody>
          <a:bodyPr/>
          <a:lstStyle>
            <a:lvl1pPr>
              <a:defRPr>
                <a:solidFill>
                  <a:schemeClr val="accent6">
                    <a:lumMod val="25000"/>
                    <a:lumOff val="75000"/>
                  </a:schemeClr>
                </a:solidFill>
              </a:defRPr>
            </a:lvl1pPr>
          </a:lstStyle>
          <a:p>
            <a:r>
              <a:rPr lang="en-US" dirty="0"/>
              <a:t>8/03/20XX</a:t>
            </a:r>
          </a:p>
        </p:txBody>
      </p:sp>
      <p:sp>
        <p:nvSpPr>
          <p:cNvPr id="4" name="Footer Placeholder 3">
            <a:extLst>
              <a:ext uri="{FF2B5EF4-FFF2-40B4-BE49-F238E27FC236}">
                <a16:creationId xmlns:a16="http://schemas.microsoft.com/office/drawing/2014/main" id="{2AA830E9-38B9-41B2-9047-8F9003630EF4}"/>
              </a:ext>
            </a:extLst>
          </p:cNvPr>
          <p:cNvSpPr>
            <a:spLocks noGrp="1"/>
          </p:cNvSpPr>
          <p:nvPr>
            <p:ph type="ftr" sz="quarter" idx="11"/>
          </p:nvPr>
        </p:nvSpPr>
        <p:spPr/>
        <p:txBody>
          <a:bodyPr/>
          <a:lstStyle>
            <a:lvl1pPr>
              <a:defRPr>
                <a:solidFill>
                  <a:schemeClr val="accent6">
                    <a:lumMod val="25000"/>
                    <a:lumOff val="75000"/>
                  </a:schemeClr>
                </a:solidFill>
              </a:defRPr>
            </a:lvl1pPr>
          </a:lstStyle>
          <a:p>
            <a:r>
              <a:rPr lang="en-US" dirty="0"/>
              <a:t>PITCH DECK</a:t>
            </a:r>
          </a:p>
        </p:txBody>
      </p:sp>
      <p:sp>
        <p:nvSpPr>
          <p:cNvPr id="5" name="Slide Number Placeholder 4">
            <a:extLst>
              <a:ext uri="{FF2B5EF4-FFF2-40B4-BE49-F238E27FC236}">
                <a16:creationId xmlns:a16="http://schemas.microsoft.com/office/drawing/2014/main" id="{705897FB-ACEE-45BF-9704-D517B9B958B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F61A60D-EA13-4C4C-9816-85480A2E2A90}"/>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20" name="Text Placeholder 14">
            <a:extLst>
              <a:ext uri="{FF2B5EF4-FFF2-40B4-BE49-F238E27FC236}">
                <a16:creationId xmlns:a16="http://schemas.microsoft.com/office/drawing/2014/main" id="{1C424B8B-6301-4675-9015-050DF1DF9113}"/>
              </a:ext>
            </a:extLst>
          </p:cNvPr>
          <p:cNvSpPr>
            <a:spLocks noGrp="1"/>
          </p:cNvSpPr>
          <p:nvPr>
            <p:ph type="body" sz="quarter" idx="13" hasCustomPrompt="1"/>
          </p:nvPr>
        </p:nvSpPr>
        <p:spPr>
          <a:xfrm>
            <a:off x="900511"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44297A50-8392-4EB9-9BF6-451C4B9977BA}"/>
              </a:ext>
            </a:extLst>
          </p:cNvPr>
          <p:cNvSpPr>
            <a:spLocks noGrp="1"/>
          </p:cNvSpPr>
          <p:nvPr>
            <p:ph type="body" sz="quarter" idx="14" hasCustomPrompt="1"/>
          </p:nvPr>
        </p:nvSpPr>
        <p:spPr>
          <a:xfrm>
            <a:off x="900511"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1B3A901-BBC6-44D9-9C97-6CFD76C17CDF}"/>
              </a:ext>
            </a:extLst>
          </p:cNvPr>
          <p:cNvSpPr>
            <a:spLocks noGrp="1"/>
          </p:cNvSpPr>
          <p:nvPr>
            <p:ph type="body" sz="quarter" idx="15" hasCustomPrompt="1"/>
          </p:nvPr>
        </p:nvSpPr>
        <p:spPr>
          <a:xfrm>
            <a:off x="3584039"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C60306D6-8D77-403B-B3D3-93E771A63E25}"/>
              </a:ext>
            </a:extLst>
          </p:cNvPr>
          <p:cNvSpPr>
            <a:spLocks noGrp="1"/>
          </p:cNvSpPr>
          <p:nvPr>
            <p:ph type="body" sz="quarter" idx="16" hasCustomPrompt="1"/>
          </p:nvPr>
        </p:nvSpPr>
        <p:spPr>
          <a:xfrm>
            <a:off x="3584039"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156D61BA-EB24-4A41-8CAD-DF8D3ACF23F3}"/>
              </a:ext>
            </a:extLst>
          </p:cNvPr>
          <p:cNvSpPr>
            <a:spLocks noGrp="1"/>
          </p:cNvSpPr>
          <p:nvPr>
            <p:ph type="body" sz="quarter" idx="17" hasCustomPrompt="1"/>
          </p:nvPr>
        </p:nvSpPr>
        <p:spPr>
          <a:xfrm>
            <a:off x="6267567"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7D92CD70-81FF-405A-B419-FCACE6F2F97A}"/>
              </a:ext>
            </a:extLst>
          </p:cNvPr>
          <p:cNvSpPr>
            <a:spLocks noGrp="1"/>
          </p:cNvSpPr>
          <p:nvPr>
            <p:ph type="body" sz="quarter" idx="18" hasCustomPrompt="1"/>
          </p:nvPr>
        </p:nvSpPr>
        <p:spPr>
          <a:xfrm>
            <a:off x="6267567"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1F7A98D9-A50A-41D8-BD51-327D4B647F26}"/>
              </a:ext>
            </a:extLst>
          </p:cNvPr>
          <p:cNvSpPr>
            <a:spLocks noGrp="1"/>
          </p:cNvSpPr>
          <p:nvPr>
            <p:ph type="body" sz="quarter" idx="19" hasCustomPrompt="1"/>
          </p:nvPr>
        </p:nvSpPr>
        <p:spPr>
          <a:xfrm>
            <a:off x="8951094"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7" name="Text Placeholder 14">
            <a:extLst>
              <a:ext uri="{FF2B5EF4-FFF2-40B4-BE49-F238E27FC236}">
                <a16:creationId xmlns:a16="http://schemas.microsoft.com/office/drawing/2014/main" id="{CD4953C5-A270-4C37-B878-3D3E51E01A1B}"/>
              </a:ext>
            </a:extLst>
          </p:cNvPr>
          <p:cNvSpPr>
            <a:spLocks noGrp="1"/>
          </p:cNvSpPr>
          <p:nvPr>
            <p:ph type="body" sz="quarter" idx="20" hasCustomPrompt="1"/>
          </p:nvPr>
        </p:nvSpPr>
        <p:spPr>
          <a:xfrm>
            <a:off x="8951094"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0">
            <a:extLst>
              <a:ext uri="{FF2B5EF4-FFF2-40B4-BE49-F238E27FC236}">
                <a16:creationId xmlns:a16="http://schemas.microsoft.com/office/drawing/2014/main" id="{B419FAA5-674D-4D1B-B6F0-7F6B786D9D2C}"/>
              </a:ext>
            </a:extLst>
          </p:cNvPr>
          <p:cNvSpPr>
            <a:spLocks noGrp="1"/>
          </p:cNvSpPr>
          <p:nvPr>
            <p:ph type="body" sz="quarter" idx="21"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tx2"/>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4301E9A5-7F5A-49AF-A4F3-EA73CC55905B}"/>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44658DCD-8753-4536-A41F-2975ECE9D039}"/>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1" name="Text Placeholder 10">
            <a:extLst>
              <a:ext uri="{FF2B5EF4-FFF2-40B4-BE49-F238E27FC236}">
                <a16:creationId xmlns:a16="http://schemas.microsoft.com/office/drawing/2014/main" id="{2708ADA9-A84B-4176-A4A4-3BEEB2F71F93}"/>
              </a:ext>
            </a:extLst>
          </p:cNvPr>
          <p:cNvSpPr>
            <a:spLocks noGrp="1"/>
          </p:cNvSpPr>
          <p:nvPr>
            <p:ph type="body" sz="quarter" idx="22"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Tree>
    <p:extLst>
      <p:ext uri="{BB962C8B-B14F-4D97-AF65-F5344CB8AC3E}">
        <p14:creationId xmlns:p14="http://schemas.microsoft.com/office/powerpoint/2010/main" val="1065074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9FD50E8B-97D3-485C-9645-AACC303DDF33}"/>
              </a:ext>
            </a:extLst>
          </p:cNvPr>
          <p:cNvSpPr>
            <a:spLocks noGrp="1"/>
          </p:cNvSpPr>
          <p:nvPr>
            <p:ph type="pic" sz="quarter" idx="13" hasCustomPrompt="1"/>
          </p:nvPr>
        </p:nvSpPr>
        <p:spPr>
          <a:xfrm>
            <a:off x="-4281" y="-1"/>
            <a:ext cx="12196282" cy="291737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44211F90-6E18-443B-BDFF-5A72A7950276}"/>
              </a:ext>
            </a:extLst>
          </p:cNvPr>
          <p:cNvSpPr>
            <a:spLocks noGrp="1"/>
          </p:cNvSpPr>
          <p:nvPr>
            <p:ph type="body" sz="quarter" idx="19" hasCustomPrompt="1"/>
          </p:nvPr>
        </p:nvSpPr>
        <p:spPr>
          <a:xfrm>
            <a:off x="0" y="4006735"/>
            <a:ext cx="12192000" cy="2851264"/>
          </a:xfrm>
          <a:prstGeom prst="rect">
            <a:avLst/>
          </a:prstGeom>
        </p:spPr>
        <p:txBody>
          <a:bodyPr/>
          <a:lstStyle>
            <a:lvl1pPr marL="0" indent="0" algn="r">
              <a:lnSpc>
                <a:spcPct val="50000"/>
              </a:lnSpc>
              <a:spcBef>
                <a:spcPts val="0"/>
              </a:spcBef>
              <a:buNone/>
              <a:defRPr sz="50000" baseline="0">
                <a:solidFill>
                  <a:schemeClr val="bg1">
                    <a:alpha val="5000"/>
                  </a:schemeClr>
                </a:solidFill>
                <a:latin typeface="Kunstler Script" panose="030304020206070D0D06" pitchFamily="66" charset="0"/>
              </a:defRPr>
            </a:lvl1pPr>
          </a:lstStyle>
          <a:p>
            <a:r>
              <a:rPr lang="en-US" dirty="0"/>
              <a:t>Sum</a:t>
            </a:r>
          </a:p>
        </p:txBody>
      </p:sp>
      <p:sp>
        <p:nvSpPr>
          <p:cNvPr id="3" name="Date Placeholder 2">
            <a:extLst>
              <a:ext uri="{FF2B5EF4-FFF2-40B4-BE49-F238E27FC236}">
                <a16:creationId xmlns:a16="http://schemas.microsoft.com/office/drawing/2014/main" id="{50B2CC2F-A541-4A4B-985A-73901B9F107C}"/>
              </a:ext>
            </a:extLst>
          </p:cNvPr>
          <p:cNvSpPr>
            <a:spLocks noGrp="1"/>
          </p:cNvSpPr>
          <p:nvPr>
            <p:ph type="dt" sz="half" idx="10"/>
          </p:nvPr>
        </p:nvSpPr>
        <p:spPr/>
        <p:txBody>
          <a:bodyPr/>
          <a:lstStyle>
            <a:lvl1pPr>
              <a:defRPr>
                <a:solidFill>
                  <a:schemeClr val="accent3"/>
                </a:solidFill>
              </a:defRPr>
            </a:lvl1pPr>
          </a:lstStyle>
          <a:p>
            <a:r>
              <a:rPr lang="en-US" dirty="0"/>
              <a:t>8/03/20XX</a:t>
            </a:r>
          </a:p>
        </p:txBody>
      </p:sp>
      <p:sp>
        <p:nvSpPr>
          <p:cNvPr id="4" name="Footer Placeholder 3">
            <a:extLst>
              <a:ext uri="{FF2B5EF4-FFF2-40B4-BE49-F238E27FC236}">
                <a16:creationId xmlns:a16="http://schemas.microsoft.com/office/drawing/2014/main" id="{FB1D1C2B-CD69-4515-87A0-866E32DCE938}"/>
              </a:ext>
            </a:extLst>
          </p:cNvPr>
          <p:cNvSpPr>
            <a:spLocks noGrp="1"/>
          </p:cNvSpPr>
          <p:nvPr>
            <p:ph type="ftr" sz="quarter" idx="11"/>
          </p:nvPr>
        </p:nvSpPr>
        <p:spPr/>
        <p:txBody>
          <a:bodyPr/>
          <a:lstStyle>
            <a:lvl1pPr>
              <a:defRPr>
                <a:solidFill>
                  <a:schemeClr val="accent3"/>
                </a:solidFill>
              </a:defRPr>
            </a:lvl1pPr>
          </a:lstStyle>
          <a:p>
            <a:r>
              <a:rPr lang="en-US" dirty="0"/>
              <a:t>PITCH DECK</a:t>
            </a:r>
          </a:p>
        </p:txBody>
      </p:sp>
      <p:sp>
        <p:nvSpPr>
          <p:cNvPr id="5" name="Slide Number Placeholder 4">
            <a:extLst>
              <a:ext uri="{FF2B5EF4-FFF2-40B4-BE49-F238E27FC236}">
                <a16:creationId xmlns:a16="http://schemas.microsoft.com/office/drawing/2014/main" id="{63F4DBC1-4594-4961-A9D3-27E0113B3768}"/>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C15AE508-339B-4118-9121-4A160D09F2A0}"/>
              </a:ext>
            </a:extLst>
          </p:cNvPr>
          <p:cNvSpPr>
            <a:spLocks noGrp="1"/>
          </p:cNvSpPr>
          <p:nvPr>
            <p:ph type="ctrTitle" hasCustomPrompt="1"/>
          </p:nvPr>
        </p:nvSpPr>
        <p:spPr>
          <a:xfrm>
            <a:off x="838200" y="4122721"/>
            <a:ext cx="2895600" cy="1111250"/>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43A3F931-4B84-489F-8B0A-7FEF462532DB}"/>
              </a:ext>
            </a:extLst>
          </p:cNvPr>
          <p:cNvSpPr>
            <a:spLocks noGrp="1"/>
          </p:cNvSpPr>
          <p:nvPr>
            <p:ph type="subTitle" idx="1" hasCustomPrompt="1"/>
          </p:nvPr>
        </p:nvSpPr>
        <p:spPr>
          <a:xfrm>
            <a:off x="4332514" y="3833158"/>
            <a:ext cx="7021287" cy="1690377"/>
          </a:xfrm>
          <a:prstGeom prst="rect">
            <a:avLst/>
          </a:prstGeom>
        </p:spPr>
        <p:txBody>
          <a:bodyPr anchor="ctr"/>
          <a:lstStyle>
            <a:lvl1pPr marL="0" indent="0" algn="l">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480744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1D6F08F-239E-4E92-B5E7-36638ED4657D}"/>
              </a:ext>
            </a:extLst>
          </p:cNvPr>
          <p:cNvSpPr>
            <a:spLocks noGrp="1"/>
          </p:cNvSpPr>
          <p:nvPr>
            <p:ph type="pic" sz="quarter" idx="13" hasCustomPrompt="1"/>
          </p:nvPr>
        </p:nvSpPr>
        <p:spPr>
          <a:xfrm>
            <a:off x="0" y="0"/>
            <a:ext cx="7677150" cy="6858000"/>
          </a:xfrm>
          <a:prstGeom prst="rect">
            <a:avLst/>
          </a:prstGeom>
        </p:spPr>
        <p:txBody>
          <a:bodyPr/>
          <a:lstStyle>
            <a:lvl1pPr marL="0" indent="0" algn="ctr">
              <a:buNone/>
              <a:defRPr>
                <a:solidFill>
                  <a:schemeClr val="accent1"/>
                </a:solidFill>
              </a:defRPr>
            </a:lvl1pPr>
          </a:lstStyle>
          <a:p>
            <a:r>
              <a:rPr lang="en-US" dirty="0"/>
              <a:t>Click to add photo</a:t>
            </a:r>
          </a:p>
        </p:txBody>
      </p:sp>
      <p:sp>
        <p:nvSpPr>
          <p:cNvPr id="3" name="Date Placeholder 2">
            <a:extLst>
              <a:ext uri="{FF2B5EF4-FFF2-40B4-BE49-F238E27FC236}">
                <a16:creationId xmlns:a16="http://schemas.microsoft.com/office/drawing/2014/main" id="{E88D0F4F-65EB-4DC2-B7AD-AD23E6DBE22B}"/>
              </a:ext>
            </a:extLst>
          </p:cNvPr>
          <p:cNvSpPr>
            <a:spLocks noGrp="1"/>
          </p:cNvSpPr>
          <p:nvPr>
            <p:ph type="dt" sz="half" idx="10"/>
          </p:nvPr>
        </p:nvSpPr>
        <p:spPr/>
        <p:txBody>
          <a:bodyPr/>
          <a:lstStyle>
            <a:lvl1pPr>
              <a:defRPr>
                <a:solidFill>
                  <a:schemeClr val="bg1"/>
                </a:solidFill>
              </a:defRPr>
            </a:lvl1pPr>
          </a:lstStyle>
          <a:p>
            <a:r>
              <a:rPr lang="en-US" dirty="0"/>
              <a:t>8/03/20XX</a:t>
            </a:r>
          </a:p>
        </p:txBody>
      </p:sp>
      <p:sp>
        <p:nvSpPr>
          <p:cNvPr id="4" name="Footer Placeholder 3">
            <a:extLst>
              <a:ext uri="{FF2B5EF4-FFF2-40B4-BE49-F238E27FC236}">
                <a16:creationId xmlns:a16="http://schemas.microsoft.com/office/drawing/2014/main" id="{66CF9EC8-F9C6-4CE1-91F5-A956792CBC86}"/>
              </a:ext>
            </a:extLst>
          </p:cNvPr>
          <p:cNvSpPr>
            <a:spLocks noGrp="1"/>
          </p:cNvSpPr>
          <p:nvPr>
            <p:ph type="ftr" sz="quarter" idx="11"/>
          </p:nvPr>
        </p:nvSpPr>
        <p:spPr>
          <a:xfrm>
            <a:off x="4038600" y="6356350"/>
            <a:ext cx="3156857" cy="365125"/>
          </a:xfrm>
        </p:spPr>
        <p:txBody>
          <a:bodyPr/>
          <a:lstStyle>
            <a:lvl1pPr algn="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89721C21-E285-4AF2-9E8D-243F4CBC2ABF}"/>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EC201BA1-98C5-4728-9204-5B3A2F7B03FD}"/>
              </a:ext>
            </a:extLst>
          </p:cNvPr>
          <p:cNvSpPr>
            <a:spLocks noGrp="1"/>
          </p:cNvSpPr>
          <p:nvPr>
            <p:ph type="ctrTitle" hasCustomPrompt="1"/>
          </p:nvPr>
        </p:nvSpPr>
        <p:spPr>
          <a:xfrm>
            <a:off x="8487939" y="1638359"/>
            <a:ext cx="3058885" cy="1111250"/>
          </a:xfrm>
          <a:prstGeom prst="rect">
            <a:avLst/>
          </a:prstGeom>
        </p:spPr>
        <p:txBody>
          <a:bodyPr anchor="b"/>
          <a:lstStyle>
            <a:lvl1pPr algn="l">
              <a:defRPr sz="2200" cap="all" spc="200" baseline="0">
                <a:solidFill>
                  <a:schemeClr val="accent6"/>
                </a:solidFill>
                <a:latin typeface="+mj-lt"/>
              </a:defRPr>
            </a:lvl1pPr>
          </a:lstStyle>
          <a:p>
            <a:r>
              <a:rPr lang="en-US"/>
              <a:t>Click to add title</a:t>
            </a:r>
          </a:p>
        </p:txBody>
      </p:sp>
      <p:sp>
        <p:nvSpPr>
          <p:cNvPr id="8" name="Subtitle 2">
            <a:extLst>
              <a:ext uri="{FF2B5EF4-FFF2-40B4-BE49-F238E27FC236}">
                <a16:creationId xmlns:a16="http://schemas.microsoft.com/office/drawing/2014/main" id="{75C106A2-F65A-4519-B7A6-CB7477C6846B}"/>
              </a:ext>
            </a:extLst>
          </p:cNvPr>
          <p:cNvSpPr>
            <a:spLocks noGrp="1"/>
          </p:cNvSpPr>
          <p:nvPr>
            <p:ph type="subTitle" idx="1" hasCustomPrompt="1"/>
          </p:nvPr>
        </p:nvSpPr>
        <p:spPr>
          <a:xfrm>
            <a:off x="8487939" y="3135086"/>
            <a:ext cx="3058885" cy="2388450"/>
          </a:xfrm>
          <a:prstGeom prst="rect">
            <a:avLst/>
          </a:prstGeom>
        </p:spPr>
        <p:txBody>
          <a:bodyPr/>
          <a:lstStyle>
            <a:lvl1pPr marL="0" indent="0" algn="l">
              <a:lnSpc>
                <a:spcPct val="125000"/>
              </a:lnSpc>
              <a:spcBef>
                <a:spcPts val="0"/>
              </a:spcBef>
              <a:spcAft>
                <a:spcPts val="1000"/>
              </a:spcAft>
              <a:buNone/>
              <a:defRPr sz="1400" spc="1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2" name="Straight Connector 1">
            <a:extLst>
              <a:ext uri="{FF2B5EF4-FFF2-40B4-BE49-F238E27FC236}">
                <a16:creationId xmlns:a16="http://schemas.microsoft.com/office/drawing/2014/main" id="{2E7A08CD-CF6C-4ABF-B086-481F36611730}"/>
              </a:ext>
            </a:extLst>
          </p:cNvPr>
          <p:cNvCxnSpPr>
            <a:cxnSpLocks/>
          </p:cNvCxnSpPr>
          <p:nvPr userDrawn="1"/>
        </p:nvCxnSpPr>
        <p:spPr>
          <a:xfrm>
            <a:off x="8130026" y="0"/>
            <a:ext cx="0" cy="4572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
        <p:nvSpPr>
          <p:cNvPr id="10" name="Text Placeholder 4">
            <a:extLst>
              <a:ext uri="{FF2B5EF4-FFF2-40B4-BE49-F238E27FC236}">
                <a16:creationId xmlns:a16="http://schemas.microsoft.com/office/drawing/2014/main" id="{E4AB2649-B78D-4A9D-9F1D-F447A521EEB4}"/>
              </a:ext>
            </a:extLst>
          </p:cNvPr>
          <p:cNvSpPr>
            <a:spLocks noGrp="1"/>
          </p:cNvSpPr>
          <p:nvPr>
            <p:ph type="body" sz="quarter" idx="23" hasCustomPrompt="1"/>
          </p:nvPr>
        </p:nvSpPr>
        <p:spPr>
          <a:xfrm>
            <a:off x="100735" y="4698088"/>
            <a:ext cx="11996058" cy="2059185"/>
          </a:xfrm>
          <a:prstGeom prst="rect">
            <a:avLst/>
          </a:prstGeom>
        </p:spPr>
        <p:txBody>
          <a:bodyPr/>
          <a:lstStyle>
            <a:lvl1pPr marL="0" indent="0" algn="r">
              <a:lnSpc>
                <a:spcPct val="37000"/>
              </a:lnSpc>
              <a:spcBef>
                <a:spcPts val="0"/>
              </a:spcBef>
              <a:buNone/>
              <a:defRPr sz="50000" baseline="0">
                <a:solidFill>
                  <a:schemeClr val="accent6">
                    <a:lumMod val="10000"/>
                    <a:lumOff val="90000"/>
                    <a:alpha val="25000"/>
                  </a:schemeClr>
                </a:solidFill>
                <a:latin typeface="Kunstler Script" panose="030304020206070D0D06" pitchFamily="66" charset="0"/>
              </a:defRPr>
            </a:lvl1pPr>
          </a:lstStyle>
          <a:p>
            <a:r>
              <a:rPr lang="en-US" dirty="0"/>
              <a:t>Than</a:t>
            </a:r>
          </a:p>
        </p:txBody>
      </p:sp>
    </p:spTree>
    <p:extLst>
      <p:ext uri="{BB962C8B-B14F-4D97-AF65-F5344CB8AC3E}">
        <p14:creationId xmlns:p14="http://schemas.microsoft.com/office/powerpoint/2010/main" val="3854390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alpha val="91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D1035F-A14F-4F81-AC61-2AF512D7F821}"/>
              </a:ext>
            </a:extLst>
          </p:cNvPr>
          <p:cNvSpPr>
            <a:spLocks noGrp="1"/>
          </p:cNvSpPr>
          <p:nvPr>
            <p:ph type="pic" sz="quarter" idx="10" hasCustomPrompt="1"/>
          </p:nvPr>
        </p:nvSpPr>
        <p:spPr>
          <a:xfrm>
            <a:off x="0" y="0"/>
            <a:ext cx="767715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 name="Title 1">
            <a:extLst>
              <a:ext uri="{FF2B5EF4-FFF2-40B4-BE49-F238E27FC236}">
                <a16:creationId xmlns:a16="http://schemas.microsoft.com/office/drawing/2014/main" id="{39E05B43-D8B3-4B3A-93E9-5A84CF7F3D2A}"/>
              </a:ext>
            </a:extLst>
          </p:cNvPr>
          <p:cNvSpPr>
            <a:spLocks noGrp="1"/>
          </p:cNvSpPr>
          <p:nvPr>
            <p:ph type="ctrTitle" hasCustomPrompt="1"/>
          </p:nvPr>
        </p:nvSpPr>
        <p:spPr>
          <a:xfrm>
            <a:off x="8336042" y="1550988"/>
            <a:ext cx="3284832" cy="2387600"/>
          </a:xfrm>
          <a:prstGeom prst="rect">
            <a:avLst/>
          </a:prstGeom>
        </p:spPr>
        <p:txBody>
          <a:bodyPr anchor="b"/>
          <a:lstStyle>
            <a:lvl1pPr algn="l">
              <a:defRPr sz="5000" cap="all" spc="200" baseline="0">
                <a:solidFill>
                  <a:schemeClr val="accent6">
                    <a:lumMod val="10000"/>
                    <a:lumOff val="90000"/>
                  </a:schemeClr>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99F2A661-E12F-4DA4-89DE-F2048B1B4308}"/>
              </a:ext>
            </a:extLst>
          </p:cNvPr>
          <p:cNvSpPr>
            <a:spLocks noGrp="1"/>
          </p:cNvSpPr>
          <p:nvPr>
            <p:ph type="subTitle" idx="1" hasCustomPrompt="1"/>
          </p:nvPr>
        </p:nvSpPr>
        <p:spPr>
          <a:xfrm>
            <a:off x="8336042" y="4057095"/>
            <a:ext cx="3284832" cy="1553129"/>
          </a:xfrm>
          <a:prstGeom prst="rect">
            <a:avLst/>
          </a:prstGeom>
        </p:spPr>
        <p:txBody>
          <a:bodyPr/>
          <a:lstStyle>
            <a:lvl1pPr marL="0" indent="0" algn="l">
              <a:buNone/>
              <a:defRPr sz="18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5" name="Text Placeholder 4">
            <a:extLst>
              <a:ext uri="{FF2B5EF4-FFF2-40B4-BE49-F238E27FC236}">
                <a16:creationId xmlns:a16="http://schemas.microsoft.com/office/drawing/2014/main" id="{F464D5FB-99FD-4266-B81F-46B037643600}"/>
              </a:ext>
            </a:extLst>
          </p:cNvPr>
          <p:cNvSpPr>
            <a:spLocks noGrp="1"/>
          </p:cNvSpPr>
          <p:nvPr>
            <p:ph type="body" sz="quarter" idx="11" hasCustomPrompt="1"/>
          </p:nvPr>
        </p:nvSpPr>
        <p:spPr>
          <a:xfrm>
            <a:off x="1654175" y="4241283"/>
            <a:ext cx="10537825" cy="2616717"/>
          </a:xfrm>
          <a:prstGeom prst="rect">
            <a:avLst/>
          </a:prstGeom>
        </p:spPr>
        <p:txBody>
          <a:bodyPr/>
          <a:lstStyle>
            <a:lvl1pPr marL="0" indent="0" algn="r">
              <a:lnSpc>
                <a:spcPct val="50000"/>
              </a:lnSpc>
              <a:spcBef>
                <a:spcPts val="0"/>
              </a:spcBef>
              <a:buNone/>
              <a:defRPr sz="45000" baseline="0">
                <a:solidFill>
                  <a:schemeClr val="bg1">
                    <a:alpha val="8000"/>
                  </a:schemeClr>
                </a:solidFill>
                <a:latin typeface="Kunstler Script" panose="030304020206070D0D06" pitchFamily="66" charset="0"/>
              </a:defRPr>
            </a:lvl1pPr>
          </a:lstStyle>
          <a:p>
            <a:pPr lvl="0"/>
            <a:r>
              <a:rPr lang="en-US" dirty="0"/>
              <a:t>Pitch</a:t>
            </a:r>
          </a:p>
        </p:txBody>
      </p:sp>
    </p:spTree>
    <p:extLst>
      <p:ext uri="{BB962C8B-B14F-4D97-AF65-F5344CB8AC3E}">
        <p14:creationId xmlns:p14="http://schemas.microsoft.com/office/powerpoint/2010/main" val="389583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E265C839-12C3-47EF-9941-39B43796B35E}"/>
              </a:ext>
            </a:extLst>
          </p:cNvPr>
          <p:cNvSpPr>
            <a:spLocks noGrp="1"/>
          </p:cNvSpPr>
          <p:nvPr>
            <p:ph type="pic" sz="quarter" idx="13" hasCustomPrompt="1"/>
          </p:nvPr>
        </p:nvSpPr>
        <p:spPr>
          <a:xfrm>
            <a:off x="5361215" y="0"/>
            <a:ext cx="6830785"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E6AB2BC9-972D-4B30-981B-BAD528A7FBE9}"/>
              </a:ext>
            </a:extLst>
          </p:cNvPr>
          <p:cNvSpPr>
            <a:spLocks noGrp="1"/>
          </p:cNvSpPr>
          <p:nvPr>
            <p:ph type="body" sz="quarter" idx="14" hasCustomPrompt="1"/>
          </p:nvPr>
        </p:nvSpPr>
        <p:spPr>
          <a:xfrm>
            <a:off x="0" y="4002437"/>
            <a:ext cx="12186555" cy="2855564"/>
          </a:xfrm>
          <a:prstGeom prst="rect">
            <a:avLst/>
          </a:prstGeom>
        </p:spPr>
        <p:txBody>
          <a:bodyPr/>
          <a:lstStyle>
            <a:lvl1pPr marL="0" indent="0" algn="ctr">
              <a:lnSpc>
                <a:spcPct val="50000"/>
              </a:lnSpc>
              <a:spcBef>
                <a:spcPts val="0"/>
              </a:spcBef>
              <a:buNone/>
              <a:defRPr sz="50000" baseline="0">
                <a:solidFill>
                  <a:schemeClr val="bg1">
                    <a:alpha val="8000"/>
                  </a:schemeClr>
                </a:solidFill>
                <a:latin typeface="Kunstler Script" panose="030304020206070D0D06" pitchFamily="66" charset="0"/>
              </a:defRPr>
            </a:lvl1pPr>
          </a:lstStyle>
          <a:p>
            <a:pPr lvl="0"/>
            <a:r>
              <a:rPr lang="en-US" dirty="0"/>
              <a:t>About</a:t>
            </a:r>
          </a:p>
        </p:txBody>
      </p:sp>
      <p:sp>
        <p:nvSpPr>
          <p:cNvPr id="4" name="Date Placeholder 3">
            <a:extLst>
              <a:ext uri="{FF2B5EF4-FFF2-40B4-BE49-F238E27FC236}">
                <a16:creationId xmlns:a16="http://schemas.microsoft.com/office/drawing/2014/main" id="{CE1F2E92-C9AF-47A3-84EF-181F642A4110}"/>
              </a:ext>
            </a:extLst>
          </p:cNvPr>
          <p:cNvSpPr>
            <a:spLocks noGrp="1"/>
          </p:cNvSpPr>
          <p:nvPr>
            <p:ph type="dt" sz="half" idx="10"/>
          </p:nvPr>
        </p:nvSpPr>
        <p:spPr/>
        <p:txBody>
          <a:bodyPr/>
          <a:lstStyle>
            <a:lvl1pPr>
              <a:defRPr>
                <a:solidFill>
                  <a:schemeClr val="accent3"/>
                </a:solidFill>
              </a:defRPr>
            </a:lvl1pPr>
          </a:lstStyle>
          <a:p>
            <a:endParaRPr lang="en-US" dirty="0"/>
          </a:p>
        </p:txBody>
      </p:sp>
      <p:sp>
        <p:nvSpPr>
          <p:cNvPr id="5" name="Footer Placeholder 4">
            <a:extLst>
              <a:ext uri="{FF2B5EF4-FFF2-40B4-BE49-F238E27FC236}">
                <a16:creationId xmlns:a16="http://schemas.microsoft.com/office/drawing/2014/main" id="{274F2C06-CE94-4D97-A7F5-08D8D7BF144E}"/>
              </a:ext>
            </a:extLst>
          </p:cNvPr>
          <p:cNvSpPr>
            <a:spLocks noGrp="1"/>
          </p:cNvSpPr>
          <p:nvPr>
            <p:ph type="ftr" sz="quarter" idx="11"/>
          </p:nvPr>
        </p:nvSpPr>
        <p:spPr/>
        <p:txBody>
          <a:bodyPr/>
          <a:lstStyle>
            <a:lvl1pPr>
              <a:defRPr>
                <a:solidFill>
                  <a:schemeClr val="accent3"/>
                </a:solidFill>
              </a:defRPr>
            </a:lvl1pPr>
          </a:lstStyle>
          <a:p>
            <a:endParaRPr lang="en-US" dirty="0"/>
          </a:p>
        </p:txBody>
      </p:sp>
      <p:sp>
        <p:nvSpPr>
          <p:cNvPr id="6" name="Slide Number Placeholder 5">
            <a:extLst>
              <a:ext uri="{FF2B5EF4-FFF2-40B4-BE49-F238E27FC236}">
                <a16:creationId xmlns:a16="http://schemas.microsoft.com/office/drawing/2014/main" id="{E210CA9D-6428-41AF-B478-FB553C041DE9}"/>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214FDE4-5230-4BC7-8C8A-024BF947CD9C}"/>
              </a:ext>
            </a:extLst>
          </p:cNvPr>
          <p:cNvSpPr>
            <a:spLocks noGrp="1"/>
          </p:cNvSpPr>
          <p:nvPr>
            <p:ph type="ctrTitle" hasCustomPrompt="1"/>
          </p:nvPr>
        </p:nvSpPr>
        <p:spPr>
          <a:xfrm>
            <a:off x="838201" y="901598"/>
            <a:ext cx="3684814" cy="336548"/>
          </a:xfrm>
          <a:prstGeom prst="rect">
            <a:avLst/>
          </a:prstGeom>
        </p:spPr>
        <p:txBody>
          <a:bodyPr anchor="b"/>
          <a:lstStyle>
            <a:lvl1pPr algn="l">
              <a:defRPr sz="2200" cap="all" spc="200" baseline="0">
                <a:solidFill>
                  <a:schemeClr val="bg1">
                    <a:lumMod val="95000"/>
                  </a:schemeClr>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95062B64-8BE7-421C-8F8F-F0CEEB1C5C92}"/>
              </a:ext>
            </a:extLst>
          </p:cNvPr>
          <p:cNvSpPr>
            <a:spLocks noGrp="1"/>
          </p:cNvSpPr>
          <p:nvPr>
            <p:ph type="subTitle" idx="1" hasCustomPrompt="1"/>
          </p:nvPr>
        </p:nvSpPr>
        <p:spPr>
          <a:xfrm>
            <a:off x="838201" y="1454764"/>
            <a:ext cx="3684814" cy="2801597"/>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3" name="Straight Connector 2">
            <a:extLst>
              <a:ext uri="{FF2B5EF4-FFF2-40B4-BE49-F238E27FC236}">
                <a16:creationId xmlns:a16="http://schemas.microsoft.com/office/drawing/2014/main" id="{51A8088E-EE7F-4006-9745-8926E1ABB691}"/>
              </a:ext>
            </a:extLst>
          </p:cNvPr>
          <p:cNvCxnSpPr>
            <a:cxnSpLocks/>
          </p:cNvCxnSpPr>
          <p:nvPr userDrawn="1"/>
        </p:nvCxnSpPr>
        <p:spPr>
          <a:xfrm>
            <a:off x="587189" y="0"/>
            <a:ext cx="0" cy="3048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630682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D34C3A-6235-4BB3-A283-CAE0A33D378B}"/>
              </a:ext>
            </a:extLst>
          </p:cNvPr>
          <p:cNvSpPr>
            <a:spLocks noGrp="1"/>
          </p:cNvSpPr>
          <p:nvPr>
            <p:ph type="pic" sz="quarter" idx="13" hasCustomPrompt="1"/>
          </p:nvPr>
        </p:nvSpPr>
        <p:spPr>
          <a:xfrm>
            <a:off x="0" y="0"/>
            <a:ext cx="40386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Date Placeholder 3">
            <a:extLst>
              <a:ext uri="{FF2B5EF4-FFF2-40B4-BE49-F238E27FC236}">
                <a16:creationId xmlns:a16="http://schemas.microsoft.com/office/drawing/2014/main" id="{109EDE6B-5E65-4F08-A24A-A9EC90670C80}"/>
              </a:ext>
            </a:extLst>
          </p:cNvPr>
          <p:cNvSpPr>
            <a:spLocks noGrp="1"/>
          </p:cNvSpPr>
          <p:nvPr>
            <p:ph type="dt" sz="half" idx="10"/>
          </p:nvPr>
        </p:nvSpPr>
        <p:spPr/>
        <p:txBody>
          <a:bodyPr/>
          <a:lstStyle>
            <a:lvl1pPr>
              <a:defRPr>
                <a:solidFill>
                  <a:schemeClr val="accent6">
                    <a:lumMod val="25000"/>
                    <a:lumOff val="75000"/>
                  </a:schemeClr>
                </a:solidFill>
              </a:defRPr>
            </a:lvl1pPr>
          </a:lstStyle>
          <a:p>
            <a:endParaRPr lang="en-US" dirty="0"/>
          </a:p>
        </p:txBody>
      </p:sp>
      <p:sp>
        <p:nvSpPr>
          <p:cNvPr id="5" name="Footer Placeholder 4">
            <a:extLst>
              <a:ext uri="{FF2B5EF4-FFF2-40B4-BE49-F238E27FC236}">
                <a16:creationId xmlns:a16="http://schemas.microsoft.com/office/drawing/2014/main" id="{CD674259-E892-4133-9796-2A1A30CF71E6}"/>
              </a:ext>
            </a:extLst>
          </p:cNvPr>
          <p:cNvSpPr>
            <a:spLocks noGrp="1"/>
          </p:cNvSpPr>
          <p:nvPr>
            <p:ph type="ftr" sz="quarter" idx="11"/>
          </p:nvPr>
        </p:nvSpPr>
        <p:spPr/>
        <p:txBody>
          <a:bodyPr/>
          <a:lstStyle>
            <a:lvl1pPr>
              <a:defRPr>
                <a:solidFill>
                  <a:schemeClr val="accent6">
                    <a:lumMod val="25000"/>
                    <a:lumOff val="75000"/>
                  </a:schemeClr>
                </a:solidFill>
              </a:defRPr>
            </a:lvl1pPr>
          </a:lstStyle>
          <a:p>
            <a:endParaRPr lang="en-US" dirty="0"/>
          </a:p>
        </p:txBody>
      </p:sp>
      <p:sp>
        <p:nvSpPr>
          <p:cNvPr id="6" name="Slide Number Placeholder 5">
            <a:extLst>
              <a:ext uri="{FF2B5EF4-FFF2-40B4-BE49-F238E27FC236}">
                <a16:creationId xmlns:a16="http://schemas.microsoft.com/office/drawing/2014/main" id="{E462A321-B440-475F-8F1F-B5B3B697ED3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ED1A311C-7C5B-4A6A-9430-1FDF9E65E23B}"/>
              </a:ext>
            </a:extLst>
          </p:cNvPr>
          <p:cNvSpPr>
            <a:spLocks noGrp="1"/>
          </p:cNvSpPr>
          <p:nvPr>
            <p:ph type="subTitle" idx="1" hasCustomPrompt="1"/>
          </p:nvPr>
        </p:nvSpPr>
        <p:spPr>
          <a:xfrm>
            <a:off x="4376050" y="2149803"/>
            <a:ext cx="2383973" cy="1583142"/>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9294BC1C-A5F3-4428-A88F-0029F652AEC7}"/>
              </a:ext>
            </a:extLst>
          </p:cNvPr>
          <p:cNvSpPr>
            <a:spLocks noGrp="1"/>
          </p:cNvSpPr>
          <p:nvPr>
            <p:ph type="body" sz="quarter" idx="14" hasCustomPrompt="1"/>
          </p:nvPr>
        </p:nvSpPr>
        <p:spPr>
          <a:xfrm>
            <a:off x="4376050" y="178337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1" name="Text Placeholder 30">
            <a:extLst>
              <a:ext uri="{FF2B5EF4-FFF2-40B4-BE49-F238E27FC236}">
                <a16:creationId xmlns:a16="http://schemas.microsoft.com/office/drawing/2014/main" id="{E1A93ECB-2477-4750-92EB-808431F55826}"/>
              </a:ext>
            </a:extLst>
          </p:cNvPr>
          <p:cNvSpPr>
            <a:spLocks noGrp="1"/>
          </p:cNvSpPr>
          <p:nvPr>
            <p:ph type="body" sz="quarter" idx="15" hasCustomPrompt="1"/>
          </p:nvPr>
        </p:nvSpPr>
        <p:spPr>
          <a:xfrm>
            <a:off x="6934192"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1B981D60-5094-418F-8053-F9AC3EE2F6F3}"/>
              </a:ext>
            </a:extLst>
          </p:cNvPr>
          <p:cNvSpPr>
            <a:spLocks noGrp="1"/>
          </p:cNvSpPr>
          <p:nvPr>
            <p:ph type="body" sz="quarter" idx="16" hasCustomPrompt="1"/>
          </p:nvPr>
        </p:nvSpPr>
        <p:spPr>
          <a:xfrm>
            <a:off x="6934192"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3" name="Text Placeholder 30">
            <a:extLst>
              <a:ext uri="{FF2B5EF4-FFF2-40B4-BE49-F238E27FC236}">
                <a16:creationId xmlns:a16="http://schemas.microsoft.com/office/drawing/2014/main" id="{D4577FD4-018C-4FC5-8B3C-5F10F8D1D7B8}"/>
              </a:ext>
            </a:extLst>
          </p:cNvPr>
          <p:cNvSpPr>
            <a:spLocks noGrp="1"/>
          </p:cNvSpPr>
          <p:nvPr>
            <p:ph type="body" sz="quarter" idx="17" hasCustomPrompt="1"/>
          </p:nvPr>
        </p:nvSpPr>
        <p:spPr>
          <a:xfrm>
            <a:off x="4376050" y="4414557"/>
            <a:ext cx="2383973"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4" name="Text Placeholder 15">
            <a:extLst>
              <a:ext uri="{FF2B5EF4-FFF2-40B4-BE49-F238E27FC236}">
                <a16:creationId xmlns:a16="http://schemas.microsoft.com/office/drawing/2014/main" id="{F7BB952E-0716-4503-B1A2-C64348D4C67C}"/>
              </a:ext>
            </a:extLst>
          </p:cNvPr>
          <p:cNvSpPr>
            <a:spLocks noGrp="1"/>
          </p:cNvSpPr>
          <p:nvPr>
            <p:ph type="body" sz="quarter" idx="18" hasCustomPrompt="1"/>
          </p:nvPr>
        </p:nvSpPr>
        <p:spPr>
          <a:xfrm>
            <a:off x="4376050" y="4048132"/>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5" name="Text Placeholder 30">
            <a:extLst>
              <a:ext uri="{FF2B5EF4-FFF2-40B4-BE49-F238E27FC236}">
                <a16:creationId xmlns:a16="http://schemas.microsoft.com/office/drawing/2014/main" id="{31F6468A-E1B5-499E-BE6D-B6B35AB5C017}"/>
              </a:ext>
            </a:extLst>
          </p:cNvPr>
          <p:cNvSpPr>
            <a:spLocks noGrp="1"/>
          </p:cNvSpPr>
          <p:nvPr>
            <p:ph type="body" sz="quarter" idx="19" hasCustomPrompt="1"/>
          </p:nvPr>
        </p:nvSpPr>
        <p:spPr>
          <a:xfrm>
            <a:off x="6934192" y="4414557"/>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6" name="Text Placeholder 15">
            <a:extLst>
              <a:ext uri="{FF2B5EF4-FFF2-40B4-BE49-F238E27FC236}">
                <a16:creationId xmlns:a16="http://schemas.microsoft.com/office/drawing/2014/main" id="{67A73001-AEEA-4FA6-BD1D-2FB7F79AB2BC}"/>
              </a:ext>
            </a:extLst>
          </p:cNvPr>
          <p:cNvSpPr>
            <a:spLocks noGrp="1"/>
          </p:cNvSpPr>
          <p:nvPr>
            <p:ph type="body" sz="quarter" idx="20" hasCustomPrompt="1"/>
          </p:nvPr>
        </p:nvSpPr>
        <p:spPr>
          <a:xfrm>
            <a:off x="6934192" y="4048132"/>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7" name="Title 1">
            <a:extLst>
              <a:ext uri="{FF2B5EF4-FFF2-40B4-BE49-F238E27FC236}">
                <a16:creationId xmlns:a16="http://schemas.microsoft.com/office/drawing/2014/main" id="{F7D1EE2B-BA7E-4102-A1AB-D36A04A32751}"/>
              </a:ext>
            </a:extLst>
          </p:cNvPr>
          <p:cNvSpPr>
            <a:spLocks noGrp="1"/>
          </p:cNvSpPr>
          <p:nvPr>
            <p:ph type="ctrTitle" hasCustomPrompt="1"/>
          </p:nvPr>
        </p:nvSpPr>
        <p:spPr>
          <a:xfrm>
            <a:off x="4376051" y="893523"/>
            <a:ext cx="5094517" cy="296198"/>
          </a:xfrm>
          <a:prstGeom prst="rect">
            <a:avLst/>
          </a:prstGeom>
        </p:spPr>
        <p:txBody>
          <a:bodyPr anchor="ctr"/>
          <a:lstStyle>
            <a:lvl1pPr algn="l">
              <a:defRPr sz="2200" cap="all" spc="200" baseline="0">
                <a:solidFill>
                  <a:schemeClr val="bg1"/>
                </a:solidFill>
                <a:latin typeface="+mj-lt"/>
              </a:defRPr>
            </a:lvl1pPr>
          </a:lstStyle>
          <a:p>
            <a:r>
              <a:rPr lang="en-US"/>
              <a:t>Click to add title</a:t>
            </a:r>
          </a:p>
        </p:txBody>
      </p:sp>
      <p:sp>
        <p:nvSpPr>
          <p:cNvPr id="18" name="Text Placeholder 30">
            <a:extLst>
              <a:ext uri="{FF2B5EF4-FFF2-40B4-BE49-F238E27FC236}">
                <a16:creationId xmlns:a16="http://schemas.microsoft.com/office/drawing/2014/main" id="{84447B14-E16C-4164-8093-80762E5341AC}"/>
              </a:ext>
            </a:extLst>
          </p:cNvPr>
          <p:cNvSpPr>
            <a:spLocks noGrp="1"/>
          </p:cNvSpPr>
          <p:nvPr>
            <p:ph type="body" sz="quarter" idx="21" hasCustomPrompt="1"/>
          </p:nvPr>
        </p:nvSpPr>
        <p:spPr>
          <a:xfrm>
            <a:off x="9492333" y="2149803"/>
            <a:ext cx="2383972" cy="1549920"/>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9" name="Text Placeholder 15">
            <a:extLst>
              <a:ext uri="{FF2B5EF4-FFF2-40B4-BE49-F238E27FC236}">
                <a16:creationId xmlns:a16="http://schemas.microsoft.com/office/drawing/2014/main" id="{0ADD1433-3072-4EBB-9720-0F0DB8DE2A35}"/>
              </a:ext>
            </a:extLst>
          </p:cNvPr>
          <p:cNvSpPr>
            <a:spLocks noGrp="1"/>
          </p:cNvSpPr>
          <p:nvPr>
            <p:ph type="body" sz="quarter" idx="22" hasCustomPrompt="1"/>
          </p:nvPr>
        </p:nvSpPr>
        <p:spPr>
          <a:xfrm>
            <a:off x="9492333" y="178337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3277284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bg1">
            <a:lumMod val="50000"/>
          </a:schemeClr>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0BEAA80F-F328-4E79-9BF7-351D45B7B7FD}"/>
              </a:ext>
            </a:extLst>
          </p:cNvPr>
          <p:cNvSpPr>
            <a:spLocks noGrp="1"/>
          </p:cNvSpPr>
          <p:nvPr>
            <p:ph type="body" sz="quarter" idx="20" hasCustomPrompt="1"/>
          </p:nvPr>
        </p:nvSpPr>
        <p:spPr>
          <a:xfrm>
            <a:off x="1029788" y="1449390"/>
            <a:ext cx="15294428" cy="3076572"/>
          </a:xfrm>
          <a:prstGeom prst="rect">
            <a:avLst/>
          </a:prstGeom>
        </p:spPr>
        <p:txBody>
          <a:bodyPr/>
          <a:lstStyle>
            <a:lvl1pPr marL="0" indent="0" algn="ctr">
              <a:lnSpc>
                <a:spcPct val="40000"/>
              </a:lnSpc>
              <a:spcBef>
                <a:spcPts val="0"/>
              </a:spcBef>
              <a:buNone/>
              <a:defRPr sz="50000" baseline="0">
                <a:solidFill>
                  <a:schemeClr val="bg1">
                    <a:alpha val="5000"/>
                  </a:schemeClr>
                </a:solidFill>
                <a:latin typeface="Kunstler Script" panose="030304020206070D0D06" pitchFamily="66" charset="0"/>
              </a:defRPr>
            </a:lvl1pPr>
          </a:lstStyle>
          <a:p>
            <a:pPr lvl="0"/>
            <a:r>
              <a:rPr lang="en-US" dirty="0"/>
              <a:t>Solution</a:t>
            </a:r>
          </a:p>
        </p:txBody>
      </p:sp>
      <p:sp>
        <p:nvSpPr>
          <p:cNvPr id="5" name="Date Placeholder 4">
            <a:extLst>
              <a:ext uri="{FF2B5EF4-FFF2-40B4-BE49-F238E27FC236}">
                <a16:creationId xmlns:a16="http://schemas.microsoft.com/office/drawing/2014/main" id="{92A1422C-C630-4C48-A1BD-5097502AC0D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AEAF124C-643E-4BA6-9FF7-DFF06D9A981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514ACCC8-5EF3-4F6A-B7EC-5208088FBA0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DAD665EC-5C19-4FBE-8A06-0D1AA7483EF7}"/>
              </a:ext>
            </a:extLst>
          </p:cNvPr>
          <p:cNvSpPr>
            <a:spLocks noGrp="1"/>
          </p:cNvSpPr>
          <p:nvPr>
            <p:ph type="ctrTitle" hasCustomPrompt="1"/>
          </p:nvPr>
        </p:nvSpPr>
        <p:spPr>
          <a:xfrm>
            <a:off x="1360714" y="1863161"/>
            <a:ext cx="9993085" cy="892630"/>
          </a:xfrm>
          <a:prstGeom prst="rect">
            <a:avLst/>
          </a:prstGeom>
        </p:spPr>
        <p:txBody>
          <a:bodyPr anchor="ctr"/>
          <a:lstStyle>
            <a:lvl1pPr algn="ctr">
              <a:defRPr sz="2200" cap="all" spc="200" baseline="0">
                <a:solidFill>
                  <a:schemeClr val="bg1"/>
                </a:solidFill>
                <a:latin typeface="+mj-lt"/>
              </a:defRPr>
            </a:lvl1pPr>
          </a:lstStyle>
          <a:p>
            <a:r>
              <a:rPr lang="en-US" dirty="0"/>
              <a:t>Click to add title</a:t>
            </a:r>
          </a:p>
        </p:txBody>
      </p:sp>
      <p:sp>
        <p:nvSpPr>
          <p:cNvPr id="9" name="Subtitle 2">
            <a:extLst>
              <a:ext uri="{FF2B5EF4-FFF2-40B4-BE49-F238E27FC236}">
                <a16:creationId xmlns:a16="http://schemas.microsoft.com/office/drawing/2014/main" id="{089BE564-7E4F-4A70-9321-1F1BB911BABC}"/>
              </a:ext>
            </a:extLst>
          </p:cNvPr>
          <p:cNvSpPr>
            <a:spLocks noGrp="1"/>
          </p:cNvSpPr>
          <p:nvPr>
            <p:ph type="subTitle" idx="1" hasCustomPrompt="1"/>
          </p:nvPr>
        </p:nvSpPr>
        <p:spPr>
          <a:xfrm>
            <a:off x="707573" y="3751002"/>
            <a:ext cx="2383973" cy="1583142"/>
          </a:xfrm>
          <a:prstGeom prst="rect">
            <a:avLst/>
          </a:prstGeom>
        </p:spPr>
        <p:txBody>
          <a:bodyPr/>
          <a:lstStyle>
            <a:lvl1pPr marL="0" indent="0" algn="ctr">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6" name="Text Placeholder 15">
            <a:extLst>
              <a:ext uri="{FF2B5EF4-FFF2-40B4-BE49-F238E27FC236}">
                <a16:creationId xmlns:a16="http://schemas.microsoft.com/office/drawing/2014/main" id="{1821488E-83E5-4683-8C32-9E4E97E57CDB}"/>
              </a:ext>
            </a:extLst>
          </p:cNvPr>
          <p:cNvSpPr>
            <a:spLocks noGrp="1"/>
          </p:cNvSpPr>
          <p:nvPr>
            <p:ph type="body" sz="quarter" idx="13" hasCustomPrompt="1"/>
          </p:nvPr>
        </p:nvSpPr>
        <p:spPr>
          <a:xfrm>
            <a:off x="707573"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1" name="Text Placeholder 30">
            <a:extLst>
              <a:ext uri="{FF2B5EF4-FFF2-40B4-BE49-F238E27FC236}">
                <a16:creationId xmlns:a16="http://schemas.microsoft.com/office/drawing/2014/main" id="{14EE872B-A4DD-4519-AFD8-36F6339BAB44}"/>
              </a:ext>
            </a:extLst>
          </p:cNvPr>
          <p:cNvSpPr>
            <a:spLocks noGrp="1"/>
          </p:cNvSpPr>
          <p:nvPr>
            <p:ph type="body" sz="quarter" idx="14" hasCustomPrompt="1"/>
          </p:nvPr>
        </p:nvSpPr>
        <p:spPr>
          <a:xfrm>
            <a:off x="3494316"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2" name="Text Placeholder 15">
            <a:extLst>
              <a:ext uri="{FF2B5EF4-FFF2-40B4-BE49-F238E27FC236}">
                <a16:creationId xmlns:a16="http://schemas.microsoft.com/office/drawing/2014/main" id="{1577DCED-2EF9-4095-B443-E1D09F96DE16}"/>
              </a:ext>
            </a:extLst>
          </p:cNvPr>
          <p:cNvSpPr>
            <a:spLocks noGrp="1"/>
          </p:cNvSpPr>
          <p:nvPr>
            <p:ph type="body" sz="quarter" idx="15" hasCustomPrompt="1"/>
          </p:nvPr>
        </p:nvSpPr>
        <p:spPr>
          <a:xfrm>
            <a:off x="3494316" y="3384577"/>
            <a:ext cx="2383972"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3" name="Text Placeholder 30">
            <a:extLst>
              <a:ext uri="{FF2B5EF4-FFF2-40B4-BE49-F238E27FC236}">
                <a16:creationId xmlns:a16="http://schemas.microsoft.com/office/drawing/2014/main" id="{0638478C-F9BC-4D44-96AB-486806CC9C2D}"/>
              </a:ext>
            </a:extLst>
          </p:cNvPr>
          <p:cNvSpPr>
            <a:spLocks noGrp="1"/>
          </p:cNvSpPr>
          <p:nvPr>
            <p:ph type="body" sz="quarter" idx="16" hasCustomPrompt="1"/>
          </p:nvPr>
        </p:nvSpPr>
        <p:spPr>
          <a:xfrm>
            <a:off x="6281057" y="3751002"/>
            <a:ext cx="2383973"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4" name="Text Placeholder 15">
            <a:extLst>
              <a:ext uri="{FF2B5EF4-FFF2-40B4-BE49-F238E27FC236}">
                <a16:creationId xmlns:a16="http://schemas.microsoft.com/office/drawing/2014/main" id="{7CA913FF-6AA8-4452-95D6-DAE89F1071CC}"/>
              </a:ext>
            </a:extLst>
          </p:cNvPr>
          <p:cNvSpPr>
            <a:spLocks noGrp="1"/>
          </p:cNvSpPr>
          <p:nvPr>
            <p:ph type="body" sz="quarter" idx="17" hasCustomPrompt="1"/>
          </p:nvPr>
        </p:nvSpPr>
        <p:spPr>
          <a:xfrm>
            <a:off x="6281057" y="3384577"/>
            <a:ext cx="2383973" cy="464399"/>
          </a:xfrm>
          <a:prstGeom prst="rect">
            <a:avLst/>
          </a:prstGeom>
        </p:spPr>
        <p:txBody>
          <a:bodyPr anchor="ctr"/>
          <a:lstStyle>
            <a:lvl1pPr marL="0" indent="0" algn="ctr">
              <a:buNone/>
              <a:defRPr sz="1400" cap="all" spc="200" baseline="0">
                <a:solidFill>
                  <a:schemeClr val="bg1"/>
                </a:solidFill>
                <a:latin typeface="+mj-lt"/>
              </a:defRPr>
            </a:lvl1pPr>
          </a:lstStyle>
          <a:p>
            <a:pPr lvl="0"/>
            <a:r>
              <a:rPr lang="en-US"/>
              <a:t>Click to add subtitle</a:t>
            </a:r>
          </a:p>
        </p:txBody>
      </p:sp>
      <p:sp>
        <p:nvSpPr>
          <p:cNvPr id="35" name="Text Placeholder 30">
            <a:extLst>
              <a:ext uri="{FF2B5EF4-FFF2-40B4-BE49-F238E27FC236}">
                <a16:creationId xmlns:a16="http://schemas.microsoft.com/office/drawing/2014/main" id="{513D6F39-D316-4BC6-872C-70B2AEABF2D9}"/>
              </a:ext>
            </a:extLst>
          </p:cNvPr>
          <p:cNvSpPr>
            <a:spLocks noGrp="1"/>
          </p:cNvSpPr>
          <p:nvPr>
            <p:ph type="body" sz="quarter" idx="18" hasCustomPrompt="1"/>
          </p:nvPr>
        </p:nvSpPr>
        <p:spPr>
          <a:xfrm>
            <a:off x="9067800" y="3751002"/>
            <a:ext cx="2383972" cy="1549920"/>
          </a:xfrm>
          <a:prstGeom prst="rect">
            <a:avLst/>
          </a:prstGeom>
        </p:spPr>
        <p:txBody>
          <a:bodyPr/>
          <a:lstStyle>
            <a:lvl1pPr marL="0" indent="0" algn="ctr">
              <a:lnSpc>
                <a:spcPct val="125000"/>
              </a:lnSpc>
              <a:spcBef>
                <a:spcPts val="0"/>
              </a:spcBef>
              <a:buNone/>
              <a:defRPr sz="1400" spc="100" baseline="0">
                <a:solidFill>
                  <a:schemeClr val="bg1"/>
                </a:solidFill>
              </a:defRPr>
            </a:lvl1pPr>
          </a:lstStyle>
          <a:p>
            <a:pPr lvl="0"/>
            <a:r>
              <a:rPr lang="en-US"/>
              <a:t>Click to add text</a:t>
            </a:r>
          </a:p>
        </p:txBody>
      </p:sp>
      <p:sp>
        <p:nvSpPr>
          <p:cNvPr id="36" name="Text Placeholder 15">
            <a:extLst>
              <a:ext uri="{FF2B5EF4-FFF2-40B4-BE49-F238E27FC236}">
                <a16:creationId xmlns:a16="http://schemas.microsoft.com/office/drawing/2014/main" id="{812D9D34-44F4-4272-B889-6A16352E6CBE}"/>
              </a:ext>
            </a:extLst>
          </p:cNvPr>
          <p:cNvSpPr>
            <a:spLocks noGrp="1"/>
          </p:cNvSpPr>
          <p:nvPr>
            <p:ph type="body" sz="quarter" idx="19" hasCustomPrompt="1"/>
          </p:nvPr>
        </p:nvSpPr>
        <p:spPr>
          <a:xfrm>
            <a:off x="9067800" y="3384577"/>
            <a:ext cx="2383972" cy="464399"/>
          </a:xfrm>
          <a:prstGeom prst="rect">
            <a:avLst/>
          </a:prstGeom>
        </p:spPr>
        <p:txBody>
          <a:bodyPr anchor="ctr"/>
          <a:lstStyle>
            <a:lvl1pPr marL="0" indent="0" algn="ctr">
              <a:buNone/>
              <a:defRPr sz="1400" kern="1200" cap="all" spc="200" baseline="0">
                <a:solidFill>
                  <a:schemeClr val="bg1"/>
                </a:solidFill>
                <a:latin typeface="+mj-lt"/>
              </a:defRPr>
            </a:lvl1pPr>
          </a:lstStyle>
          <a:p>
            <a:pPr lvl="0"/>
            <a:r>
              <a:rPr lang="en-US"/>
              <a:t>Click to add subtitle</a:t>
            </a:r>
          </a:p>
        </p:txBody>
      </p:sp>
    </p:spTree>
    <p:extLst>
      <p:ext uri="{BB962C8B-B14F-4D97-AF65-F5344CB8AC3E}">
        <p14:creationId xmlns:p14="http://schemas.microsoft.com/office/powerpoint/2010/main" val="3092322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accent1"/>
        </a:solidFill>
        <a:effectLst/>
      </p:bgPr>
    </p:bg>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FE652442-8170-498C-A898-AF94B2DD1175}"/>
              </a:ext>
            </a:extLst>
          </p:cNvPr>
          <p:cNvSpPr>
            <a:spLocks noGrp="1"/>
          </p:cNvSpPr>
          <p:nvPr>
            <p:ph type="pic" sz="quarter" idx="13" hasCustomPrompt="1"/>
          </p:nvPr>
        </p:nvSpPr>
        <p:spPr>
          <a:xfrm>
            <a:off x="6862439" y="0"/>
            <a:ext cx="5328822"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7" name="Date Placeholder 6">
            <a:extLst>
              <a:ext uri="{FF2B5EF4-FFF2-40B4-BE49-F238E27FC236}">
                <a16:creationId xmlns:a16="http://schemas.microsoft.com/office/drawing/2014/main" id="{3270AEB0-C94B-4451-9167-6BD905C0F451}"/>
              </a:ext>
            </a:extLst>
          </p:cNvPr>
          <p:cNvSpPr>
            <a:spLocks noGrp="1"/>
          </p:cNvSpPr>
          <p:nvPr>
            <p:ph type="dt" sz="half" idx="10"/>
          </p:nvPr>
        </p:nvSpPr>
        <p:spPr/>
        <p:txBody>
          <a:bodyPr/>
          <a:lstStyle>
            <a:lvl1pPr>
              <a:defRPr>
                <a:solidFill>
                  <a:schemeClr val="accent3"/>
                </a:solidFill>
              </a:defRPr>
            </a:lvl1pPr>
          </a:lstStyle>
          <a:p>
            <a:endParaRPr lang="en-US" dirty="0"/>
          </a:p>
        </p:txBody>
      </p:sp>
      <p:sp>
        <p:nvSpPr>
          <p:cNvPr id="8" name="Footer Placeholder 7">
            <a:extLst>
              <a:ext uri="{FF2B5EF4-FFF2-40B4-BE49-F238E27FC236}">
                <a16:creationId xmlns:a16="http://schemas.microsoft.com/office/drawing/2014/main" id="{972ADD39-75F0-48ED-9F83-7301863941C4}"/>
              </a:ext>
            </a:extLst>
          </p:cNvPr>
          <p:cNvSpPr>
            <a:spLocks noGrp="1"/>
          </p:cNvSpPr>
          <p:nvPr>
            <p:ph type="ftr" sz="quarter" idx="11"/>
          </p:nvPr>
        </p:nvSpPr>
        <p:spPr/>
        <p:txBody>
          <a:bodyPr/>
          <a:lstStyle>
            <a:lvl1pPr>
              <a:defRPr>
                <a:solidFill>
                  <a:schemeClr val="accent3"/>
                </a:solidFill>
              </a:defRPr>
            </a:lvl1pPr>
          </a:lstStyle>
          <a:p>
            <a:endParaRPr lang="en-US" dirty="0"/>
          </a:p>
        </p:txBody>
      </p:sp>
      <p:sp>
        <p:nvSpPr>
          <p:cNvPr id="9" name="Slide Number Placeholder 8">
            <a:extLst>
              <a:ext uri="{FF2B5EF4-FFF2-40B4-BE49-F238E27FC236}">
                <a16:creationId xmlns:a16="http://schemas.microsoft.com/office/drawing/2014/main" id="{7446418F-6895-486C-A333-AE3A509B7A5B}"/>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5" name="Subtitle 2">
            <a:extLst>
              <a:ext uri="{FF2B5EF4-FFF2-40B4-BE49-F238E27FC236}">
                <a16:creationId xmlns:a16="http://schemas.microsoft.com/office/drawing/2014/main" id="{AFEC7295-AA7A-4373-AFCC-01672D79269F}"/>
              </a:ext>
            </a:extLst>
          </p:cNvPr>
          <p:cNvSpPr>
            <a:spLocks noGrp="1"/>
          </p:cNvSpPr>
          <p:nvPr>
            <p:ph type="subTitle" idx="1" hasCustomPrompt="1"/>
          </p:nvPr>
        </p:nvSpPr>
        <p:spPr>
          <a:xfrm>
            <a:off x="838200" y="2154063"/>
            <a:ext cx="2383973" cy="1452926"/>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6" name="Text Placeholder 15">
            <a:extLst>
              <a:ext uri="{FF2B5EF4-FFF2-40B4-BE49-F238E27FC236}">
                <a16:creationId xmlns:a16="http://schemas.microsoft.com/office/drawing/2014/main" id="{598ED1F4-A00A-4498-9EE6-005CF2D8FA7F}"/>
              </a:ext>
            </a:extLst>
          </p:cNvPr>
          <p:cNvSpPr>
            <a:spLocks noGrp="1"/>
          </p:cNvSpPr>
          <p:nvPr>
            <p:ph type="body" sz="quarter" idx="14" hasCustomPrompt="1"/>
          </p:nvPr>
        </p:nvSpPr>
        <p:spPr>
          <a:xfrm>
            <a:off x="838200" y="1787638"/>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dirty="0"/>
              <a:t>Click to add subtitle</a:t>
            </a:r>
          </a:p>
        </p:txBody>
      </p:sp>
      <p:sp>
        <p:nvSpPr>
          <p:cNvPr id="10" name="Text Placeholder 30">
            <a:extLst>
              <a:ext uri="{FF2B5EF4-FFF2-40B4-BE49-F238E27FC236}">
                <a16:creationId xmlns:a16="http://schemas.microsoft.com/office/drawing/2014/main" id="{CF8F506C-096D-434B-8C0A-B784CA4AC7A9}"/>
              </a:ext>
            </a:extLst>
          </p:cNvPr>
          <p:cNvSpPr>
            <a:spLocks noGrp="1"/>
          </p:cNvSpPr>
          <p:nvPr>
            <p:ph type="body" sz="quarter" idx="15" hasCustomPrompt="1"/>
          </p:nvPr>
        </p:nvSpPr>
        <p:spPr>
          <a:xfrm>
            <a:off x="3548746" y="2154063"/>
            <a:ext cx="2383972" cy="1422437"/>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1" name="Text Placeholder 15">
            <a:extLst>
              <a:ext uri="{FF2B5EF4-FFF2-40B4-BE49-F238E27FC236}">
                <a16:creationId xmlns:a16="http://schemas.microsoft.com/office/drawing/2014/main" id="{1DC47ED6-4130-40E7-8FC9-D611942ACAA4}"/>
              </a:ext>
            </a:extLst>
          </p:cNvPr>
          <p:cNvSpPr>
            <a:spLocks noGrp="1"/>
          </p:cNvSpPr>
          <p:nvPr>
            <p:ph type="body" sz="quarter" idx="16" hasCustomPrompt="1"/>
          </p:nvPr>
        </p:nvSpPr>
        <p:spPr>
          <a:xfrm>
            <a:off x="3548746" y="1787638"/>
            <a:ext cx="2383972"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2" name="Text Placeholder 30">
            <a:extLst>
              <a:ext uri="{FF2B5EF4-FFF2-40B4-BE49-F238E27FC236}">
                <a16:creationId xmlns:a16="http://schemas.microsoft.com/office/drawing/2014/main" id="{ED4BD005-97C0-42DC-8C08-6B9F4DB00199}"/>
              </a:ext>
            </a:extLst>
          </p:cNvPr>
          <p:cNvSpPr>
            <a:spLocks noGrp="1"/>
          </p:cNvSpPr>
          <p:nvPr>
            <p:ph type="body" sz="quarter" idx="17" hasCustomPrompt="1"/>
          </p:nvPr>
        </p:nvSpPr>
        <p:spPr>
          <a:xfrm>
            <a:off x="838200" y="4415035"/>
            <a:ext cx="2383973"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dirty="0"/>
              <a:t>Click to add text</a:t>
            </a:r>
          </a:p>
        </p:txBody>
      </p:sp>
      <p:sp>
        <p:nvSpPr>
          <p:cNvPr id="13" name="Text Placeholder 15">
            <a:extLst>
              <a:ext uri="{FF2B5EF4-FFF2-40B4-BE49-F238E27FC236}">
                <a16:creationId xmlns:a16="http://schemas.microsoft.com/office/drawing/2014/main" id="{96E60615-9B40-4EAF-87C7-81C56B101A9B}"/>
              </a:ext>
            </a:extLst>
          </p:cNvPr>
          <p:cNvSpPr>
            <a:spLocks noGrp="1"/>
          </p:cNvSpPr>
          <p:nvPr>
            <p:ph type="body" sz="quarter" idx="18" hasCustomPrompt="1"/>
          </p:nvPr>
        </p:nvSpPr>
        <p:spPr>
          <a:xfrm>
            <a:off x="838200" y="4048610"/>
            <a:ext cx="2383973" cy="464399"/>
          </a:xfrm>
          <a:prstGeom prst="rect">
            <a:avLst/>
          </a:prstGeom>
        </p:spPr>
        <p:txBody>
          <a:bodyPr anchor="ctr"/>
          <a:lstStyle>
            <a:lvl1pPr marL="0" indent="0" algn="l">
              <a:buNone/>
              <a:defRPr sz="1400" cap="all" spc="200" baseline="0">
                <a:solidFill>
                  <a:schemeClr val="bg1"/>
                </a:solidFill>
                <a:latin typeface="+mj-lt"/>
              </a:defRPr>
            </a:lvl1pPr>
          </a:lstStyle>
          <a:p>
            <a:pPr lvl="0"/>
            <a:r>
              <a:rPr lang="en-US"/>
              <a:t>Click to add subtitle</a:t>
            </a:r>
          </a:p>
        </p:txBody>
      </p:sp>
      <p:sp>
        <p:nvSpPr>
          <p:cNvPr id="14" name="Text Placeholder 30">
            <a:extLst>
              <a:ext uri="{FF2B5EF4-FFF2-40B4-BE49-F238E27FC236}">
                <a16:creationId xmlns:a16="http://schemas.microsoft.com/office/drawing/2014/main" id="{A88908D1-7E92-448F-A890-1C2E229F6C4F}"/>
              </a:ext>
            </a:extLst>
          </p:cNvPr>
          <p:cNvSpPr>
            <a:spLocks noGrp="1"/>
          </p:cNvSpPr>
          <p:nvPr>
            <p:ph type="body" sz="quarter" idx="19" hasCustomPrompt="1"/>
          </p:nvPr>
        </p:nvSpPr>
        <p:spPr>
          <a:xfrm>
            <a:off x="3548746" y="4415035"/>
            <a:ext cx="2383972" cy="1332622"/>
          </a:xfrm>
          <a:prstGeom prst="rect">
            <a:avLst/>
          </a:prstGeom>
        </p:spPr>
        <p:txBody>
          <a:bodyPr/>
          <a:lstStyle>
            <a:lvl1pPr marL="0" indent="0" algn="l">
              <a:lnSpc>
                <a:spcPct val="125000"/>
              </a:lnSpc>
              <a:spcBef>
                <a:spcPts val="0"/>
              </a:spcBef>
              <a:buNone/>
              <a:defRPr sz="1400" spc="100" baseline="0">
                <a:solidFill>
                  <a:schemeClr val="bg1"/>
                </a:solidFill>
              </a:defRPr>
            </a:lvl1pPr>
          </a:lstStyle>
          <a:p>
            <a:pPr lvl="0"/>
            <a:r>
              <a:rPr lang="en-US"/>
              <a:t>Click to add text</a:t>
            </a:r>
          </a:p>
        </p:txBody>
      </p:sp>
      <p:sp>
        <p:nvSpPr>
          <p:cNvPr id="15" name="Text Placeholder 15">
            <a:extLst>
              <a:ext uri="{FF2B5EF4-FFF2-40B4-BE49-F238E27FC236}">
                <a16:creationId xmlns:a16="http://schemas.microsoft.com/office/drawing/2014/main" id="{1BD5AD54-7BC4-4C94-BE3A-18B3144A2BB9}"/>
              </a:ext>
            </a:extLst>
          </p:cNvPr>
          <p:cNvSpPr>
            <a:spLocks noGrp="1"/>
          </p:cNvSpPr>
          <p:nvPr>
            <p:ph type="body" sz="quarter" idx="20" hasCustomPrompt="1"/>
          </p:nvPr>
        </p:nvSpPr>
        <p:spPr>
          <a:xfrm>
            <a:off x="3548746" y="4048610"/>
            <a:ext cx="2383972" cy="464399"/>
          </a:xfrm>
          <a:prstGeom prst="rect">
            <a:avLst/>
          </a:prstGeom>
        </p:spPr>
        <p:txBody>
          <a:bodyPr anchor="ctr"/>
          <a:lstStyle>
            <a:lvl1pPr marL="0" indent="0" algn="l">
              <a:buNone/>
              <a:defRPr sz="1400" kern="1200" cap="all" spc="200" baseline="0">
                <a:solidFill>
                  <a:schemeClr val="bg1"/>
                </a:solidFill>
                <a:latin typeface="+mj-lt"/>
              </a:defRPr>
            </a:lvl1pPr>
          </a:lstStyle>
          <a:p>
            <a:pPr lvl="0"/>
            <a:r>
              <a:rPr lang="en-US"/>
              <a:t>Click to add subtitle</a:t>
            </a:r>
          </a:p>
        </p:txBody>
      </p:sp>
      <p:sp>
        <p:nvSpPr>
          <p:cNvPr id="16" name="Title 1">
            <a:extLst>
              <a:ext uri="{FF2B5EF4-FFF2-40B4-BE49-F238E27FC236}">
                <a16:creationId xmlns:a16="http://schemas.microsoft.com/office/drawing/2014/main" id="{D3673029-D2A1-4074-ACCA-13D6DE34D6BC}"/>
              </a:ext>
            </a:extLst>
          </p:cNvPr>
          <p:cNvSpPr>
            <a:spLocks noGrp="1"/>
          </p:cNvSpPr>
          <p:nvPr>
            <p:ph type="ctrTitle" hasCustomPrompt="1"/>
          </p:nvPr>
        </p:nvSpPr>
        <p:spPr>
          <a:xfrm>
            <a:off x="838201" y="893045"/>
            <a:ext cx="5094517" cy="296676"/>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Tree>
    <p:extLst>
      <p:ext uri="{BB962C8B-B14F-4D97-AF65-F5344CB8AC3E}">
        <p14:creationId xmlns:p14="http://schemas.microsoft.com/office/powerpoint/2010/main" val="4946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CF9E-C2B1-2C42-D4B9-479FD7C99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BEA76-2BAB-806D-ED56-C160B9D5B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F7C01-90AA-C33E-1D15-0188098C3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39427-2DEF-BE2A-9D8F-775832C4BF5A}"/>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6" name="Footer Placeholder 5">
            <a:extLst>
              <a:ext uri="{FF2B5EF4-FFF2-40B4-BE49-F238E27FC236}">
                <a16:creationId xmlns:a16="http://schemas.microsoft.com/office/drawing/2014/main" id="{22DE0163-01EB-36E4-B782-F54FD7CE4C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4A69B2-B58A-FDC9-74C0-9766C35B77D4}"/>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164490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duct Benefits">
    <p:bg>
      <p:bgPr>
        <a:solidFill>
          <a:schemeClr val="bg1">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20E9FD2F-C591-4424-9786-FC0584ED99A8}"/>
              </a:ext>
            </a:extLst>
          </p:cNvPr>
          <p:cNvSpPr>
            <a:spLocks noGrp="1"/>
          </p:cNvSpPr>
          <p:nvPr>
            <p:ph type="pic" sz="quarter" idx="13" hasCustomPrompt="1"/>
          </p:nvPr>
        </p:nvSpPr>
        <p:spPr>
          <a:xfrm>
            <a:off x="-4281" y="3429000"/>
            <a:ext cx="12196282" cy="342900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53A582BA-E159-4C50-B38C-77C5DBB401BA}"/>
              </a:ext>
            </a:extLst>
          </p:cNvPr>
          <p:cNvSpPr>
            <a:spLocks noGrp="1"/>
          </p:cNvSpPr>
          <p:nvPr>
            <p:ph type="body" sz="quarter" idx="20" hasCustomPrompt="1"/>
          </p:nvPr>
        </p:nvSpPr>
        <p:spPr>
          <a:xfrm>
            <a:off x="838200" y="-2355262"/>
            <a:ext cx="11353799" cy="5551580"/>
          </a:xfrm>
          <a:prstGeom prst="rect">
            <a:avLst/>
          </a:prstGeom>
        </p:spPr>
        <p:txBody>
          <a:bodyPr anchor="ctr"/>
          <a:lstStyle>
            <a:lvl1pPr marL="0" indent="0" algn="r">
              <a:lnSpc>
                <a:spcPct val="100000"/>
              </a:lnSpc>
              <a:spcBef>
                <a:spcPts val="1500"/>
              </a:spcBef>
              <a:buNone/>
              <a:defRPr sz="50000" baseline="0">
                <a:solidFill>
                  <a:schemeClr val="bg1">
                    <a:alpha val="5000"/>
                  </a:schemeClr>
                </a:solidFill>
                <a:latin typeface="Kunstler Script" panose="030304020206070D0D06" pitchFamily="66" charset="0"/>
              </a:defRPr>
            </a:lvl1pPr>
          </a:lstStyle>
          <a:p>
            <a:pPr lvl="0"/>
            <a:r>
              <a:rPr lang="en-US" dirty="0"/>
              <a:t>Benefits</a:t>
            </a:r>
          </a:p>
        </p:txBody>
      </p:sp>
      <p:sp>
        <p:nvSpPr>
          <p:cNvPr id="3" name="Date Placeholder 2">
            <a:extLst>
              <a:ext uri="{FF2B5EF4-FFF2-40B4-BE49-F238E27FC236}">
                <a16:creationId xmlns:a16="http://schemas.microsoft.com/office/drawing/2014/main" id="{AF03B677-4EE8-4758-B5E7-E0E64796354E}"/>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5048A148-5926-44EC-857E-A52EE5AB851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C0ACD214-48A4-4D6C-9016-FDB6AD88C755}"/>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655EB74-3BFE-4C75-92A7-86B8A0870A27}"/>
              </a:ext>
            </a:extLst>
          </p:cNvPr>
          <p:cNvSpPr>
            <a:spLocks noGrp="1"/>
          </p:cNvSpPr>
          <p:nvPr>
            <p:ph type="ctrTitle" hasCustomPrompt="1"/>
          </p:nvPr>
        </p:nvSpPr>
        <p:spPr>
          <a:xfrm>
            <a:off x="838200" y="727508"/>
            <a:ext cx="10515600"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6EBA1834-F4E8-4C34-9017-E3D85F613D44}"/>
              </a:ext>
            </a:extLst>
          </p:cNvPr>
          <p:cNvSpPr>
            <a:spLocks noGrp="1"/>
          </p:cNvSpPr>
          <p:nvPr>
            <p:ph type="subTitle" idx="1" hasCustomPrompt="1"/>
          </p:nvPr>
        </p:nvSpPr>
        <p:spPr>
          <a:xfrm>
            <a:off x="838200" y="1453589"/>
            <a:ext cx="10515600" cy="1518211"/>
          </a:xfrm>
          <a:prstGeom prst="rect">
            <a:avLst/>
          </a:prstGeom>
        </p:spPr>
        <p:txBody>
          <a:bodyPr/>
          <a:lstStyle>
            <a:lvl1pPr marL="0" indent="0" algn="ctr">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Tree>
    <p:extLst>
      <p:ext uri="{BB962C8B-B14F-4D97-AF65-F5344CB8AC3E}">
        <p14:creationId xmlns:p14="http://schemas.microsoft.com/office/powerpoint/2010/main" val="347608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6"/>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F9C9AE60-466C-4BDA-9E87-7701D81CFE3C}"/>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4" name="Text Placeholder 4">
            <a:extLst>
              <a:ext uri="{FF2B5EF4-FFF2-40B4-BE49-F238E27FC236}">
                <a16:creationId xmlns:a16="http://schemas.microsoft.com/office/drawing/2014/main" id="{4DF025DF-FE0B-4046-8687-417DFBEB3113}"/>
              </a:ext>
            </a:extLst>
          </p:cNvPr>
          <p:cNvSpPr>
            <a:spLocks noGrp="1"/>
          </p:cNvSpPr>
          <p:nvPr>
            <p:ph type="body" sz="quarter" idx="20" hasCustomPrompt="1"/>
          </p:nvPr>
        </p:nvSpPr>
        <p:spPr>
          <a:xfrm>
            <a:off x="-3250937" y="1278117"/>
            <a:ext cx="19788513" cy="2514600"/>
          </a:xfrm>
          <a:prstGeom prst="rect">
            <a:avLst/>
          </a:prstGeom>
        </p:spPr>
        <p:txBody>
          <a:bodyPr/>
          <a:lstStyle>
            <a:lvl1pPr marL="0" indent="0" algn="ct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Company</a:t>
            </a:r>
          </a:p>
        </p:txBody>
      </p:sp>
      <p:sp>
        <p:nvSpPr>
          <p:cNvPr id="6" name="Title 1">
            <a:extLst>
              <a:ext uri="{FF2B5EF4-FFF2-40B4-BE49-F238E27FC236}">
                <a16:creationId xmlns:a16="http://schemas.microsoft.com/office/drawing/2014/main" id="{254DB932-57BE-437E-B336-17F289AFD79B}"/>
              </a:ext>
            </a:extLst>
          </p:cNvPr>
          <p:cNvSpPr>
            <a:spLocks noGrp="1"/>
          </p:cNvSpPr>
          <p:nvPr>
            <p:ph type="ctrTitle" hasCustomPrompt="1"/>
          </p:nvPr>
        </p:nvSpPr>
        <p:spPr>
          <a:xfrm>
            <a:off x="1253218" y="2685143"/>
            <a:ext cx="9685563" cy="1487714"/>
          </a:xfrm>
          <a:prstGeom prst="rect">
            <a:avLst/>
          </a:prstGeom>
        </p:spPr>
        <p:txBody>
          <a:bodyPr anchor="ctr"/>
          <a:lstStyle>
            <a:lvl1pPr algn="ctr">
              <a:defRPr sz="5000" cap="all" spc="200" baseline="0">
                <a:solidFill>
                  <a:schemeClr val="accent6">
                    <a:lumMod val="10000"/>
                    <a:lumOff val="90000"/>
                  </a:schemeClr>
                </a:solidFill>
                <a:latin typeface="Avenir Next LT Pro" panose="020B0504020202020204" pitchFamily="34" charset="0"/>
              </a:defRPr>
            </a:lvl1pPr>
          </a:lstStyle>
          <a:p>
            <a:r>
              <a:rPr lang="en-US"/>
              <a:t>Click to add title</a:t>
            </a:r>
          </a:p>
        </p:txBody>
      </p:sp>
    </p:spTree>
    <p:extLst>
      <p:ext uri="{BB962C8B-B14F-4D97-AF65-F5344CB8AC3E}">
        <p14:creationId xmlns:p14="http://schemas.microsoft.com/office/powerpoint/2010/main" val="4047716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F9D74B8-165B-49A6-ACBB-8B7950289D66}"/>
              </a:ext>
            </a:extLst>
          </p:cNvPr>
          <p:cNvSpPr>
            <a:spLocks noGrp="1"/>
          </p:cNvSpPr>
          <p:nvPr>
            <p:ph type="pic" sz="quarter" idx="13" hasCustomPrompt="1"/>
          </p:nvPr>
        </p:nvSpPr>
        <p:spPr>
          <a:xfrm>
            <a:off x="6096001" y="0"/>
            <a:ext cx="6096000"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21" name="Text Placeholder 4">
            <a:extLst>
              <a:ext uri="{FF2B5EF4-FFF2-40B4-BE49-F238E27FC236}">
                <a16:creationId xmlns:a16="http://schemas.microsoft.com/office/drawing/2014/main" id="{00B316D0-6EE1-4FB2-A993-B0CD4CFE5026}"/>
              </a:ext>
            </a:extLst>
          </p:cNvPr>
          <p:cNvSpPr>
            <a:spLocks noGrp="1"/>
          </p:cNvSpPr>
          <p:nvPr>
            <p:ph type="body" sz="quarter" idx="19" hasCustomPrompt="1"/>
          </p:nvPr>
        </p:nvSpPr>
        <p:spPr>
          <a:xfrm>
            <a:off x="-1325217" y="3977202"/>
            <a:ext cx="16229934" cy="2852057"/>
          </a:xfrm>
          <a:prstGeom prst="rect">
            <a:avLst/>
          </a:prstGeom>
        </p:spPr>
        <p:txBody>
          <a:bodyPr/>
          <a:lstStyle>
            <a:lvl1pPr marL="0" indent="0" algn="r">
              <a:lnSpc>
                <a:spcPct val="50000"/>
              </a:lnSpc>
              <a:spcBef>
                <a:spcPts val="0"/>
              </a:spcBef>
              <a:buNone/>
              <a:defRPr sz="50000" baseline="0">
                <a:solidFill>
                  <a:schemeClr val="bg1">
                    <a:alpha val="8000"/>
                  </a:schemeClr>
                </a:solidFill>
                <a:latin typeface="Kunstler Script" panose="030304020206070D0D06" pitchFamily="66" charset="0"/>
              </a:defRPr>
            </a:lvl1pPr>
          </a:lstStyle>
          <a:p>
            <a:r>
              <a:rPr lang="en-US" dirty="0"/>
              <a:t>Business</a:t>
            </a:r>
          </a:p>
        </p:txBody>
      </p:sp>
      <p:sp>
        <p:nvSpPr>
          <p:cNvPr id="5" name="Date Placeholder 4">
            <a:extLst>
              <a:ext uri="{FF2B5EF4-FFF2-40B4-BE49-F238E27FC236}">
                <a16:creationId xmlns:a16="http://schemas.microsoft.com/office/drawing/2014/main" id="{6D10495B-28B8-4389-8E1C-F335846C93C2}"/>
              </a:ext>
            </a:extLst>
          </p:cNvPr>
          <p:cNvSpPr>
            <a:spLocks noGrp="1"/>
          </p:cNvSpPr>
          <p:nvPr>
            <p:ph type="dt" sz="half" idx="10"/>
          </p:nvPr>
        </p:nvSpPr>
        <p:spPr/>
        <p:txBody>
          <a:bodyPr/>
          <a:lstStyle>
            <a:lvl1pPr>
              <a:defRPr>
                <a:solidFill>
                  <a:schemeClr val="accent3"/>
                </a:solidFill>
              </a:defRPr>
            </a:lvl1pPr>
          </a:lstStyle>
          <a:p>
            <a:endParaRPr lang="en-US" dirty="0"/>
          </a:p>
        </p:txBody>
      </p:sp>
      <p:sp>
        <p:nvSpPr>
          <p:cNvPr id="6" name="Footer Placeholder 5">
            <a:extLst>
              <a:ext uri="{FF2B5EF4-FFF2-40B4-BE49-F238E27FC236}">
                <a16:creationId xmlns:a16="http://schemas.microsoft.com/office/drawing/2014/main" id="{841E258A-A128-4BAF-B8C3-723C638236F6}"/>
              </a:ext>
            </a:extLst>
          </p:cNvPr>
          <p:cNvSpPr>
            <a:spLocks noGrp="1"/>
          </p:cNvSpPr>
          <p:nvPr>
            <p:ph type="ftr" sz="quarter" idx="11"/>
          </p:nvPr>
        </p:nvSpPr>
        <p:spPr/>
        <p:txBody>
          <a:bodyPr/>
          <a:lstStyle>
            <a:lvl1pPr>
              <a:defRPr>
                <a:solidFill>
                  <a:schemeClr val="accent3"/>
                </a:solidFill>
              </a:defRPr>
            </a:lvl1pPr>
          </a:lstStyle>
          <a:p>
            <a:endParaRPr lang="en-US" dirty="0"/>
          </a:p>
        </p:txBody>
      </p:sp>
      <p:sp>
        <p:nvSpPr>
          <p:cNvPr id="7" name="Slide Number Placeholder 6">
            <a:extLst>
              <a:ext uri="{FF2B5EF4-FFF2-40B4-BE49-F238E27FC236}">
                <a16:creationId xmlns:a16="http://schemas.microsoft.com/office/drawing/2014/main" id="{AD369002-18F2-427F-A791-0E26DD2F0A57}"/>
              </a:ext>
            </a:extLst>
          </p:cNvPr>
          <p:cNvSpPr>
            <a:spLocks noGrp="1"/>
          </p:cNvSpPr>
          <p:nvPr>
            <p:ph type="sldNum" sz="quarter" idx="12"/>
          </p:nvPr>
        </p:nvSpPr>
        <p:spPr/>
        <p:txBody>
          <a:bodyPr/>
          <a:lstStyle>
            <a:lvl1pPr>
              <a:defRPr>
                <a:solidFill>
                  <a:schemeClr val="bg1">
                    <a:lumMod val="95000"/>
                  </a:schemeClr>
                </a:solidFill>
              </a:defRPr>
            </a:lvl1pPr>
          </a:lstStyle>
          <a:p>
            <a:fld id="{4F6357DA-28E9-40D3-918C-4D14E8263D81}" type="slidenum">
              <a:rPr lang="en-US" smtClean="0"/>
              <a:pPr/>
              <a:t>‹#›</a:t>
            </a:fld>
            <a:endParaRPr lang="en-US" dirty="0"/>
          </a:p>
        </p:txBody>
      </p:sp>
      <p:sp>
        <p:nvSpPr>
          <p:cNvPr id="9" name="Subtitle 2">
            <a:extLst>
              <a:ext uri="{FF2B5EF4-FFF2-40B4-BE49-F238E27FC236}">
                <a16:creationId xmlns:a16="http://schemas.microsoft.com/office/drawing/2014/main" id="{23AD8AD8-9C40-44FB-8FF8-815C53458223}"/>
              </a:ext>
            </a:extLst>
          </p:cNvPr>
          <p:cNvSpPr>
            <a:spLocks noGrp="1"/>
          </p:cNvSpPr>
          <p:nvPr>
            <p:ph type="subTitle" idx="1" hasCustomPrompt="1"/>
          </p:nvPr>
        </p:nvSpPr>
        <p:spPr>
          <a:xfrm>
            <a:off x="838199" y="2067161"/>
            <a:ext cx="4386945" cy="1006199"/>
          </a:xfrm>
          <a:prstGeom prst="rect">
            <a:avLst/>
          </a:prstGeom>
        </p:spPr>
        <p:txBody>
          <a:bodyPr/>
          <a:lstStyle>
            <a:lvl1pPr marL="0" indent="0" algn="l">
              <a:lnSpc>
                <a:spcPct val="125000"/>
              </a:lnSpc>
              <a:spcBef>
                <a:spcPts val="0"/>
              </a:spcBef>
              <a:buNone/>
              <a:defRPr sz="1400" spc="100" baseline="0">
                <a:solidFill>
                  <a:schemeClr val="accent6">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0" name="Text Placeholder 15">
            <a:extLst>
              <a:ext uri="{FF2B5EF4-FFF2-40B4-BE49-F238E27FC236}">
                <a16:creationId xmlns:a16="http://schemas.microsoft.com/office/drawing/2014/main" id="{1411AFC0-5C52-4C0E-AD29-3DFFD3039CEC}"/>
              </a:ext>
            </a:extLst>
          </p:cNvPr>
          <p:cNvSpPr>
            <a:spLocks noGrp="1"/>
          </p:cNvSpPr>
          <p:nvPr>
            <p:ph type="body" sz="quarter" idx="14" hasCustomPrompt="1"/>
          </p:nvPr>
        </p:nvSpPr>
        <p:spPr>
          <a:xfrm>
            <a:off x="838199" y="176605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1" name="Title 1">
            <a:extLst>
              <a:ext uri="{FF2B5EF4-FFF2-40B4-BE49-F238E27FC236}">
                <a16:creationId xmlns:a16="http://schemas.microsoft.com/office/drawing/2014/main" id="{42010AEB-C0FD-48C8-A1FA-1BD96B6A548E}"/>
              </a:ext>
            </a:extLst>
          </p:cNvPr>
          <p:cNvSpPr>
            <a:spLocks noGrp="1"/>
          </p:cNvSpPr>
          <p:nvPr>
            <p:ph type="ctrTitle" hasCustomPrompt="1"/>
          </p:nvPr>
        </p:nvSpPr>
        <p:spPr>
          <a:xfrm>
            <a:off x="838200" y="722217"/>
            <a:ext cx="4386945" cy="639955"/>
          </a:xfrm>
          <a:prstGeom prst="rect">
            <a:avLst/>
          </a:prstGeom>
        </p:spPr>
        <p:txBody>
          <a:bodyPr anchor="ctr"/>
          <a:lstStyle>
            <a:lvl1pPr algn="l">
              <a:defRPr sz="2200" cap="all" spc="200" baseline="0">
                <a:solidFill>
                  <a:schemeClr val="bg1">
                    <a:lumMod val="95000"/>
                  </a:schemeClr>
                </a:solidFill>
                <a:latin typeface="+mj-lt"/>
              </a:defRPr>
            </a:lvl1pPr>
          </a:lstStyle>
          <a:p>
            <a:r>
              <a:rPr lang="en-US"/>
              <a:t>Click to add title</a:t>
            </a:r>
          </a:p>
        </p:txBody>
      </p:sp>
      <p:sp>
        <p:nvSpPr>
          <p:cNvPr id="15" name="Text Placeholder 15">
            <a:extLst>
              <a:ext uri="{FF2B5EF4-FFF2-40B4-BE49-F238E27FC236}">
                <a16:creationId xmlns:a16="http://schemas.microsoft.com/office/drawing/2014/main" id="{8B45D3B9-84F4-4A17-9D4D-8CBE603A1433}"/>
              </a:ext>
            </a:extLst>
          </p:cNvPr>
          <p:cNvSpPr>
            <a:spLocks noGrp="1"/>
          </p:cNvSpPr>
          <p:nvPr>
            <p:ph type="body" sz="quarter" idx="15" hasCustomPrompt="1"/>
          </p:nvPr>
        </p:nvSpPr>
        <p:spPr>
          <a:xfrm>
            <a:off x="838199" y="3199611"/>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18" name="Text Placeholder 17">
            <a:extLst>
              <a:ext uri="{FF2B5EF4-FFF2-40B4-BE49-F238E27FC236}">
                <a16:creationId xmlns:a16="http://schemas.microsoft.com/office/drawing/2014/main" id="{27A1B57C-13D8-4BB6-9D45-D83EB1BD6657}"/>
              </a:ext>
            </a:extLst>
          </p:cNvPr>
          <p:cNvSpPr>
            <a:spLocks noGrp="1"/>
          </p:cNvSpPr>
          <p:nvPr>
            <p:ph type="body" sz="quarter" idx="16" hasCustomPrompt="1"/>
          </p:nvPr>
        </p:nvSpPr>
        <p:spPr>
          <a:xfrm>
            <a:off x="838200" y="3512803"/>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sp>
        <p:nvSpPr>
          <p:cNvPr id="19" name="Text Placeholder 15">
            <a:extLst>
              <a:ext uri="{FF2B5EF4-FFF2-40B4-BE49-F238E27FC236}">
                <a16:creationId xmlns:a16="http://schemas.microsoft.com/office/drawing/2014/main" id="{2301C86B-1946-426F-9494-C64455A7E670}"/>
              </a:ext>
            </a:extLst>
          </p:cNvPr>
          <p:cNvSpPr>
            <a:spLocks noGrp="1"/>
          </p:cNvSpPr>
          <p:nvPr>
            <p:ph type="body" sz="quarter" idx="17" hasCustomPrompt="1"/>
          </p:nvPr>
        </p:nvSpPr>
        <p:spPr>
          <a:xfrm>
            <a:off x="837976" y="4643683"/>
            <a:ext cx="4386945" cy="464399"/>
          </a:xfrm>
          <a:prstGeom prst="rect">
            <a:avLst/>
          </a:prstGeom>
        </p:spPr>
        <p:txBody>
          <a:bodyPr anchor="t"/>
          <a:lstStyle>
            <a:lvl1pPr marL="0" indent="0" algn="l">
              <a:buNone/>
              <a:defRPr sz="1400" cap="all" spc="200" baseline="0">
                <a:solidFill>
                  <a:schemeClr val="bg1"/>
                </a:solidFill>
                <a:latin typeface="+mj-lt"/>
              </a:defRPr>
            </a:lvl1pPr>
          </a:lstStyle>
          <a:p>
            <a:pPr lvl="0"/>
            <a:r>
              <a:rPr lang="en-US"/>
              <a:t>Click to add subtitle</a:t>
            </a:r>
          </a:p>
        </p:txBody>
      </p:sp>
      <p:sp>
        <p:nvSpPr>
          <p:cNvPr id="20" name="Text Placeholder 17">
            <a:extLst>
              <a:ext uri="{FF2B5EF4-FFF2-40B4-BE49-F238E27FC236}">
                <a16:creationId xmlns:a16="http://schemas.microsoft.com/office/drawing/2014/main" id="{3BD347B5-FD69-4D61-BBDA-09FB8EF51B58}"/>
              </a:ext>
            </a:extLst>
          </p:cNvPr>
          <p:cNvSpPr>
            <a:spLocks noGrp="1"/>
          </p:cNvSpPr>
          <p:nvPr>
            <p:ph type="body" sz="quarter" idx="18" hasCustomPrompt="1"/>
          </p:nvPr>
        </p:nvSpPr>
        <p:spPr>
          <a:xfrm>
            <a:off x="837977" y="4956875"/>
            <a:ext cx="4386758" cy="1006475"/>
          </a:xfrm>
          <a:prstGeom prst="rect">
            <a:avLst/>
          </a:prstGeom>
        </p:spPr>
        <p:txBody>
          <a:bodyPr/>
          <a:lstStyle>
            <a:lvl1pPr marL="0" indent="0">
              <a:lnSpc>
                <a:spcPct val="125000"/>
              </a:lnSpc>
              <a:spcBef>
                <a:spcPts val="0"/>
              </a:spcBef>
              <a:buNone/>
              <a:defRPr sz="1400" spc="100" baseline="0">
                <a:solidFill>
                  <a:schemeClr val="bg1"/>
                </a:solidFill>
              </a:defRPr>
            </a:lvl1pPr>
          </a:lstStyle>
          <a:p>
            <a:r>
              <a:rPr lang="en-US"/>
              <a:t>Click to add text</a:t>
            </a:r>
          </a:p>
        </p:txBody>
      </p:sp>
      <p:cxnSp>
        <p:nvCxnSpPr>
          <p:cNvPr id="2" name="Straight Connector 1">
            <a:extLst>
              <a:ext uri="{FF2B5EF4-FFF2-40B4-BE49-F238E27FC236}">
                <a16:creationId xmlns:a16="http://schemas.microsoft.com/office/drawing/2014/main" id="{ACBD29BE-7E3F-457E-808D-E151E479D755}"/>
              </a:ext>
            </a:extLst>
          </p:cNvPr>
          <p:cNvCxnSpPr>
            <a:cxnSpLocks/>
          </p:cNvCxnSpPr>
          <p:nvPr userDrawn="1"/>
        </p:nvCxnSpPr>
        <p:spPr>
          <a:xfrm>
            <a:off x="590349" y="923365"/>
            <a:ext cx="0" cy="5934635"/>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341681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4721D2A8-92CC-4A4D-9252-1D5E72D9996D}"/>
              </a:ext>
            </a:extLst>
          </p:cNvPr>
          <p:cNvSpPr>
            <a:spLocks noGrp="1"/>
          </p:cNvSpPr>
          <p:nvPr>
            <p:ph type="body" sz="quarter" idx="26" hasCustomPrompt="1"/>
          </p:nvPr>
        </p:nvSpPr>
        <p:spPr>
          <a:xfrm>
            <a:off x="0" y="0"/>
            <a:ext cx="13879773" cy="2514600"/>
          </a:xfrm>
          <a:prstGeom prst="rect">
            <a:avLst/>
          </a:prstGeom>
        </p:spPr>
        <p:txBody>
          <a:bodyPr/>
          <a:lstStyle>
            <a:lvl1pPr marL="0" indent="0" algn="r">
              <a:lnSpc>
                <a:spcPct val="40000"/>
              </a:lnSpc>
              <a:spcBef>
                <a:spcPts val="0"/>
              </a:spcBef>
              <a:buNone/>
              <a:defRPr sz="50000" baseline="0">
                <a:solidFill>
                  <a:schemeClr val="bg1">
                    <a:alpha val="8000"/>
                  </a:schemeClr>
                </a:solidFill>
                <a:latin typeface="Kunstler Script" panose="030304020206070D0D06" pitchFamily="66" charset="0"/>
              </a:defRPr>
            </a:lvl1pPr>
          </a:lstStyle>
          <a:p>
            <a:r>
              <a:rPr lang="en-US" dirty="0"/>
              <a:t>Market</a:t>
            </a:r>
          </a:p>
        </p:txBody>
      </p:sp>
      <p:sp>
        <p:nvSpPr>
          <p:cNvPr id="5" name="Date Placeholder 4">
            <a:extLst>
              <a:ext uri="{FF2B5EF4-FFF2-40B4-BE49-F238E27FC236}">
                <a16:creationId xmlns:a16="http://schemas.microsoft.com/office/drawing/2014/main" id="{D4D09877-9D5E-4728-9E1B-F801C727CDBA}"/>
              </a:ext>
            </a:extLst>
          </p:cNvPr>
          <p:cNvSpPr>
            <a:spLocks noGrp="1"/>
          </p:cNvSpPr>
          <p:nvPr>
            <p:ph type="dt" sz="half" idx="10"/>
          </p:nvPr>
        </p:nvSpPr>
        <p:spPr/>
        <p:txBody>
          <a:bodyPr/>
          <a:lstStyle>
            <a:lvl1pPr>
              <a:defRPr>
                <a:solidFill>
                  <a:schemeClr val="accent6">
                    <a:lumMod val="25000"/>
                    <a:lumOff val="75000"/>
                  </a:schemeClr>
                </a:solidFill>
              </a:defRPr>
            </a:lvl1pPr>
          </a:lstStyle>
          <a:p>
            <a:endParaRPr lang="en-US" dirty="0"/>
          </a:p>
        </p:txBody>
      </p:sp>
      <p:sp>
        <p:nvSpPr>
          <p:cNvPr id="6" name="Footer Placeholder 5">
            <a:extLst>
              <a:ext uri="{FF2B5EF4-FFF2-40B4-BE49-F238E27FC236}">
                <a16:creationId xmlns:a16="http://schemas.microsoft.com/office/drawing/2014/main" id="{3435AAD1-49C3-459F-8752-6773813AA19E}"/>
              </a:ext>
            </a:extLst>
          </p:cNvPr>
          <p:cNvSpPr>
            <a:spLocks noGrp="1"/>
          </p:cNvSpPr>
          <p:nvPr>
            <p:ph type="ftr" sz="quarter" idx="11"/>
          </p:nvPr>
        </p:nvSpPr>
        <p:spPr/>
        <p:txBody>
          <a:bodyPr/>
          <a:lstStyle>
            <a:lvl1pPr>
              <a:defRPr>
                <a:solidFill>
                  <a:schemeClr val="accent6">
                    <a:lumMod val="25000"/>
                    <a:lumOff val="75000"/>
                  </a:schemeClr>
                </a:solidFill>
              </a:defRPr>
            </a:lvl1pPr>
          </a:lstStyle>
          <a:p>
            <a:endParaRPr lang="en-US" dirty="0"/>
          </a:p>
        </p:txBody>
      </p:sp>
      <p:sp>
        <p:nvSpPr>
          <p:cNvPr id="7" name="Slide Number Placeholder 6">
            <a:extLst>
              <a:ext uri="{FF2B5EF4-FFF2-40B4-BE49-F238E27FC236}">
                <a16:creationId xmlns:a16="http://schemas.microsoft.com/office/drawing/2014/main" id="{D0DC1F07-5ADF-4FA1-890D-55E05685BDA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8" name="Title 1">
            <a:extLst>
              <a:ext uri="{FF2B5EF4-FFF2-40B4-BE49-F238E27FC236}">
                <a16:creationId xmlns:a16="http://schemas.microsoft.com/office/drawing/2014/main" id="{5E430114-0FFE-44D3-9D11-77F649F9B108}"/>
              </a:ext>
            </a:extLst>
          </p:cNvPr>
          <p:cNvSpPr>
            <a:spLocks noGrp="1"/>
          </p:cNvSpPr>
          <p:nvPr>
            <p:ph type="ctrTitle" hasCustomPrompt="1"/>
          </p:nvPr>
        </p:nvSpPr>
        <p:spPr>
          <a:xfrm>
            <a:off x="7075483" y="1941509"/>
            <a:ext cx="4386945" cy="639955"/>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9" name="Text Placeholder 14">
            <a:extLst>
              <a:ext uri="{FF2B5EF4-FFF2-40B4-BE49-F238E27FC236}">
                <a16:creationId xmlns:a16="http://schemas.microsoft.com/office/drawing/2014/main" id="{4A448A10-6C5A-42B4-AFD7-DF6DD58F0737}"/>
              </a:ext>
            </a:extLst>
          </p:cNvPr>
          <p:cNvSpPr>
            <a:spLocks noGrp="1"/>
          </p:cNvSpPr>
          <p:nvPr>
            <p:ph type="body" sz="quarter" idx="20" hasCustomPrompt="1"/>
          </p:nvPr>
        </p:nvSpPr>
        <p:spPr>
          <a:xfrm>
            <a:off x="860223" y="4076963"/>
            <a:ext cx="2834640"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0" name="Text Placeholder 10">
            <a:extLst>
              <a:ext uri="{FF2B5EF4-FFF2-40B4-BE49-F238E27FC236}">
                <a16:creationId xmlns:a16="http://schemas.microsoft.com/office/drawing/2014/main" id="{6D1B0E05-9C40-4BB7-B07F-D8FD6B11F6AF}"/>
              </a:ext>
            </a:extLst>
          </p:cNvPr>
          <p:cNvSpPr>
            <a:spLocks noGrp="1"/>
          </p:cNvSpPr>
          <p:nvPr>
            <p:ph type="body" sz="quarter" idx="14" hasCustomPrompt="1"/>
          </p:nvPr>
        </p:nvSpPr>
        <p:spPr>
          <a:xfrm>
            <a:off x="1070773"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1" name="Text Placeholder 14">
            <a:extLst>
              <a:ext uri="{FF2B5EF4-FFF2-40B4-BE49-F238E27FC236}">
                <a16:creationId xmlns:a16="http://schemas.microsoft.com/office/drawing/2014/main" id="{FF94E508-0A60-413A-9DE0-DE8BDEC1FC2E}"/>
              </a:ext>
            </a:extLst>
          </p:cNvPr>
          <p:cNvSpPr>
            <a:spLocks noGrp="1"/>
          </p:cNvSpPr>
          <p:nvPr>
            <p:ph type="body" sz="quarter" idx="21" hasCustomPrompt="1"/>
          </p:nvPr>
        </p:nvSpPr>
        <p:spPr>
          <a:xfrm>
            <a:off x="4728372" y="4076963"/>
            <a:ext cx="2833338"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2" name="Text Placeholder 14">
            <a:extLst>
              <a:ext uri="{FF2B5EF4-FFF2-40B4-BE49-F238E27FC236}">
                <a16:creationId xmlns:a16="http://schemas.microsoft.com/office/drawing/2014/main" id="{3A34A8A7-647E-4685-A99B-1177931A13C7}"/>
              </a:ext>
            </a:extLst>
          </p:cNvPr>
          <p:cNvSpPr>
            <a:spLocks noGrp="1"/>
          </p:cNvSpPr>
          <p:nvPr>
            <p:ph type="body" sz="quarter" idx="23" hasCustomPrompt="1"/>
          </p:nvPr>
        </p:nvSpPr>
        <p:spPr>
          <a:xfrm>
            <a:off x="8595219" y="4076963"/>
            <a:ext cx="2833339" cy="1151633"/>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3" name="Straight Connector 12">
            <a:extLst>
              <a:ext uri="{FF2B5EF4-FFF2-40B4-BE49-F238E27FC236}">
                <a16:creationId xmlns:a16="http://schemas.microsoft.com/office/drawing/2014/main" id="{FCECDC73-A31B-4C94-AE4B-BDC32D94F1EA}"/>
              </a:ext>
            </a:extLst>
          </p:cNvPr>
          <p:cNvCxnSpPr>
            <a:cxnSpLocks/>
          </p:cNvCxnSpPr>
          <p:nvPr userDrawn="1"/>
        </p:nvCxnSpPr>
        <p:spPr>
          <a:xfrm>
            <a:off x="860223"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DD83A920-6634-4731-94D5-4186C82C6A93}"/>
              </a:ext>
            </a:extLst>
          </p:cNvPr>
          <p:cNvSpPr>
            <a:spLocks noGrp="1"/>
          </p:cNvSpPr>
          <p:nvPr>
            <p:ph type="body" sz="quarter" idx="24" hasCustomPrompt="1"/>
          </p:nvPr>
        </p:nvSpPr>
        <p:spPr>
          <a:xfrm>
            <a:off x="4937619"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sp>
        <p:nvSpPr>
          <p:cNvPr id="15" name="Text Placeholder 10">
            <a:extLst>
              <a:ext uri="{FF2B5EF4-FFF2-40B4-BE49-F238E27FC236}">
                <a16:creationId xmlns:a16="http://schemas.microsoft.com/office/drawing/2014/main" id="{16592B16-F73C-4572-ACB3-FBB03EE7EE7F}"/>
              </a:ext>
            </a:extLst>
          </p:cNvPr>
          <p:cNvSpPr>
            <a:spLocks noGrp="1"/>
          </p:cNvSpPr>
          <p:nvPr>
            <p:ph type="body" sz="quarter" idx="25" hasCustomPrompt="1"/>
          </p:nvPr>
        </p:nvSpPr>
        <p:spPr>
          <a:xfrm>
            <a:off x="8804467" y="2806964"/>
            <a:ext cx="2693128" cy="991689"/>
          </a:xfrm>
          <a:prstGeom prst="rect">
            <a:avLst/>
          </a:prstGeom>
        </p:spPr>
        <p:txBody>
          <a:bodyPr anchor="b"/>
          <a:lstStyle>
            <a:lvl1pPr marL="0" indent="0" algn="r">
              <a:buNone/>
              <a:defRPr sz="4000" kern="0" cap="all" spc="400" baseline="0">
                <a:solidFill>
                  <a:schemeClr val="tx2"/>
                </a:solidFill>
                <a:latin typeface="+mj-lt"/>
              </a:defRPr>
            </a:lvl1pPr>
          </a:lstStyle>
          <a:p>
            <a:pPr lvl="0"/>
            <a:r>
              <a:rPr lang="en-US"/>
              <a:t>Add title</a:t>
            </a:r>
          </a:p>
        </p:txBody>
      </p:sp>
      <p:cxnSp>
        <p:nvCxnSpPr>
          <p:cNvPr id="27" name="Straight Connector 26">
            <a:extLst>
              <a:ext uri="{FF2B5EF4-FFF2-40B4-BE49-F238E27FC236}">
                <a16:creationId xmlns:a16="http://schemas.microsoft.com/office/drawing/2014/main" id="{E8685373-D021-44D0-B9F5-DD46F7C2EACA}"/>
              </a:ext>
            </a:extLst>
          </p:cNvPr>
          <p:cNvCxnSpPr>
            <a:cxnSpLocks/>
          </p:cNvCxnSpPr>
          <p:nvPr userDrawn="1"/>
        </p:nvCxnSpPr>
        <p:spPr>
          <a:xfrm>
            <a:off x="8593917" y="3939883"/>
            <a:ext cx="27411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020995-72BD-4944-B899-E6DA4064D131}"/>
              </a:ext>
            </a:extLst>
          </p:cNvPr>
          <p:cNvCxnSpPr>
            <a:cxnSpLocks/>
          </p:cNvCxnSpPr>
          <p:nvPr userDrawn="1"/>
        </p:nvCxnSpPr>
        <p:spPr>
          <a:xfrm>
            <a:off x="4727069"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0C8E87B-2B7F-4A86-8EE0-6B1F9CDB72CD}"/>
              </a:ext>
            </a:extLst>
          </p:cNvPr>
          <p:cNvCxnSpPr>
            <a:cxnSpLocks/>
          </p:cNvCxnSpPr>
          <p:nvPr userDrawn="1"/>
        </p:nvCxnSpPr>
        <p:spPr>
          <a:xfrm>
            <a:off x="8593917" y="3939883"/>
            <a:ext cx="29036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711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bg1">
            <a:lumMod val="50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927B5-CD76-4CF2-9218-21B4ABE3CED9}"/>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89DE09AE-94B2-4BFF-BDCE-0B4930D6367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6F7DB683-0E38-45C3-A062-8642CC4CC8AF}"/>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11" name="Text Placeholder 10">
            <a:extLst>
              <a:ext uri="{FF2B5EF4-FFF2-40B4-BE49-F238E27FC236}">
                <a16:creationId xmlns:a16="http://schemas.microsoft.com/office/drawing/2014/main" id="{B3A9F833-D729-4A7C-AE1F-BAAF1214BA7E}"/>
              </a:ext>
            </a:extLst>
          </p:cNvPr>
          <p:cNvSpPr>
            <a:spLocks noGrp="1"/>
          </p:cNvSpPr>
          <p:nvPr>
            <p:ph type="body" sz="quarter" idx="13" hasCustomPrompt="1"/>
          </p:nvPr>
        </p:nvSpPr>
        <p:spPr>
          <a:xfrm>
            <a:off x="838200"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3" name="Text Placeholder 10">
            <a:extLst>
              <a:ext uri="{FF2B5EF4-FFF2-40B4-BE49-F238E27FC236}">
                <a16:creationId xmlns:a16="http://schemas.microsoft.com/office/drawing/2014/main" id="{D914E175-8C78-40BB-9962-8A85F2F0E41A}"/>
              </a:ext>
            </a:extLst>
          </p:cNvPr>
          <p:cNvSpPr>
            <a:spLocks noGrp="1"/>
          </p:cNvSpPr>
          <p:nvPr>
            <p:ph type="body" sz="quarter" idx="17" hasCustomPrompt="1"/>
          </p:nvPr>
        </p:nvSpPr>
        <p:spPr>
          <a:xfrm>
            <a:off x="838200"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4" name="Text Placeholder 10">
            <a:extLst>
              <a:ext uri="{FF2B5EF4-FFF2-40B4-BE49-F238E27FC236}">
                <a16:creationId xmlns:a16="http://schemas.microsoft.com/office/drawing/2014/main" id="{13F63585-E36E-41A6-95F2-CD2BE2D6559D}"/>
              </a:ext>
            </a:extLst>
          </p:cNvPr>
          <p:cNvSpPr>
            <a:spLocks noGrp="1"/>
          </p:cNvSpPr>
          <p:nvPr>
            <p:ph type="body" sz="quarter" idx="18" hasCustomPrompt="1"/>
          </p:nvPr>
        </p:nvSpPr>
        <p:spPr>
          <a:xfrm>
            <a:off x="4626428"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6" name="Text Placeholder 10">
            <a:extLst>
              <a:ext uri="{FF2B5EF4-FFF2-40B4-BE49-F238E27FC236}">
                <a16:creationId xmlns:a16="http://schemas.microsoft.com/office/drawing/2014/main" id="{10FF23F7-3892-471E-AFA1-0D8BE8F43FB8}"/>
              </a:ext>
            </a:extLst>
          </p:cNvPr>
          <p:cNvSpPr>
            <a:spLocks noGrp="1"/>
          </p:cNvSpPr>
          <p:nvPr>
            <p:ph type="body" sz="quarter" idx="20" hasCustomPrompt="1"/>
          </p:nvPr>
        </p:nvSpPr>
        <p:spPr>
          <a:xfrm>
            <a:off x="4626428"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0">
            <a:extLst>
              <a:ext uri="{FF2B5EF4-FFF2-40B4-BE49-F238E27FC236}">
                <a16:creationId xmlns:a16="http://schemas.microsoft.com/office/drawing/2014/main" id="{24D6B59F-6577-4B1E-B7F8-134B42084EF6}"/>
              </a:ext>
            </a:extLst>
          </p:cNvPr>
          <p:cNvSpPr>
            <a:spLocks noGrp="1"/>
          </p:cNvSpPr>
          <p:nvPr>
            <p:ph type="body" sz="quarter" idx="21" hasCustomPrompt="1"/>
          </p:nvPr>
        </p:nvSpPr>
        <p:spPr>
          <a:xfrm>
            <a:off x="8414657" y="4428271"/>
            <a:ext cx="2939143" cy="469089"/>
          </a:xfrm>
          <a:prstGeom prst="rect">
            <a:avLst/>
          </a:prstGeom>
        </p:spPr>
        <p:txBody>
          <a:bodyPr anchor="t"/>
          <a:lstStyle>
            <a:lvl1pPr marL="0" indent="0" algn="ctr">
              <a:lnSpc>
                <a:spcPct val="125000"/>
              </a:lnSpc>
              <a:spcBef>
                <a:spcPts val="0"/>
              </a:spcBef>
              <a:buNone/>
              <a:defRPr sz="1400" cap="all" spc="100" baseline="0">
                <a:solidFill>
                  <a:schemeClr val="bg1"/>
                </a:solidFill>
                <a:latin typeface="+mj-lt"/>
              </a:defRPr>
            </a:lvl1pPr>
          </a:lstStyle>
          <a:p>
            <a:pPr lvl="0"/>
            <a:r>
              <a:rPr lang="en-US"/>
              <a:t>Click to add text</a:t>
            </a:r>
          </a:p>
        </p:txBody>
      </p:sp>
      <p:sp>
        <p:nvSpPr>
          <p:cNvPr id="19" name="Text Placeholder 10">
            <a:extLst>
              <a:ext uri="{FF2B5EF4-FFF2-40B4-BE49-F238E27FC236}">
                <a16:creationId xmlns:a16="http://schemas.microsoft.com/office/drawing/2014/main" id="{39A963ED-FD03-4AAC-B023-59B209A5EB88}"/>
              </a:ext>
            </a:extLst>
          </p:cNvPr>
          <p:cNvSpPr>
            <a:spLocks noGrp="1"/>
          </p:cNvSpPr>
          <p:nvPr>
            <p:ph type="body" sz="quarter" idx="23" hasCustomPrompt="1"/>
          </p:nvPr>
        </p:nvSpPr>
        <p:spPr>
          <a:xfrm>
            <a:off x="8414657" y="4753993"/>
            <a:ext cx="2939143" cy="469089"/>
          </a:xfrm>
          <a:prstGeom prst="rect">
            <a:avLst/>
          </a:prstGeom>
        </p:spPr>
        <p:txBody>
          <a:bodyPr anchor="t"/>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itle 1">
            <a:extLst>
              <a:ext uri="{FF2B5EF4-FFF2-40B4-BE49-F238E27FC236}">
                <a16:creationId xmlns:a16="http://schemas.microsoft.com/office/drawing/2014/main" id="{23ED9778-7DC1-4EFA-92B5-2B9F0740F53A}"/>
              </a:ext>
            </a:extLst>
          </p:cNvPr>
          <p:cNvSpPr>
            <a:spLocks noGrp="1"/>
          </p:cNvSpPr>
          <p:nvPr>
            <p:ph type="ctrTitle" hasCustomPrompt="1"/>
          </p:nvPr>
        </p:nvSpPr>
        <p:spPr>
          <a:xfrm>
            <a:off x="2989604" y="724868"/>
            <a:ext cx="6212793"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8" name="Text Placeholder 14">
            <a:extLst>
              <a:ext uri="{FF2B5EF4-FFF2-40B4-BE49-F238E27FC236}">
                <a16:creationId xmlns:a16="http://schemas.microsoft.com/office/drawing/2014/main" id="{F1777D6D-27DD-4DA3-8C4C-B8F9BA9B189D}"/>
              </a:ext>
            </a:extLst>
          </p:cNvPr>
          <p:cNvSpPr>
            <a:spLocks noGrp="1"/>
          </p:cNvSpPr>
          <p:nvPr>
            <p:ph type="body" sz="quarter" idx="26" hasCustomPrompt="1"/>
          </p:nvPr>
        </p:nvSpPr>
        <p:spPr>
          <a:xfrm>
            <a:off x="1390331" y="2383034"/>
            <a:ext cx="1837944" cy="1837944"/>
          </a:xfrm>
          <a:prstGeom prst="ellipse">
            <a:avLst/>
          </a:prstGeom>
          <a:solidFill>
            <a:schemeClr val="accent6"/>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$3b</a:t>
            </a:r>
          </a:p>
        </p:txBody>
      </p:sp>
      <p:sp>
        <p:nvSpPr>
          <p:cNvPr id="20" name="Text Placeholder 14">
            <a:extLst>
              <a:ext uri="{FF2B5EF4-FFF2-40B4-BE49-F238E27FC236}">
                <a16:creationId xmlns:a16="http://schemas.microsoft.com/office/drawing/2014/main" id="{B99795F1-D282-42EE-BFEC-2F47E8BE5D33}"/>
              </a:ext>
            </a:extLst>
          </p:cNvPr>
          <p:cNvSpPr>
            <a:spLocks noGrp="1"/>
          </p:cNvSpPr>
          <p:nvPr>
            <p:ph type="body" sz="quarter" idx="27" hasCustomPrompt="1"/>
          </p:nvPr>
        </p:nvSpPr>
        <p:spPr>
          <a:xfrm>
            <a:off x="5178559" y="2383034"/>
            <a:ext cx="1837944" cy="1837944"/>
          </a:xfrm>
          <a:prstGeom prst="ellipse">
            <a:avLst/>
          </a:prstGeom>
          <a:solidFill>
            <a:schemeClr val="accent4">
              <a:lumMod val="75000"/>
            </a:schemeClr>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$2b</a:t>
            </a:r>
          </a:p>
        </p:txBody>
      </p:sp>
      <p:sp>
        <p:nvSpPr>
          <p:cNvPr id="21" name="Text Placeholder 14">
            <a:extLst>
              <a:ext uri="{FF2B5EF4-FFF2-40B4-BE49-F238E27FC236}">
                <a16:creationId xmlns:a16="http://schemas.microsoft.com/office/drawing/2014/main" id="{E7EDCD32-FC44-473D-A0D4-F71DAF57286F}"/>
              </a:ext>
            </a:extLst>
          </p:cNvPr>
          <p:cNvSpPr>
            <a:spLocks noGrp="1"/>
          </p:cNvSpPr>
          <p:nvPr>
            <p:ph type="body" sz="quarter" idx="28" hasCustomPrompt="1"/>
          </p:nvPr>
        </p:nvSpPr>
        <p:spPr>
          <a:xfrm>
            <a:off x="8966788" y="2383034"/>
            <a:ext cx="1837944" cy="1837944"/>
          </a:xfrm>
          <a:prstGeom prst="ellipse">
            <a:avLst/>
          </a:prstGeom>
          <a:solidFill>
            <a:schemeClr val="accent4"/>
          </a:solidFill>
        </p:spPr>
        <p:txBody>
          <a:bodyPr anchor="ctr"/>
          <a:lstStyle>
            <a:lvl1pPr marL="0" indent="0" algn="ctr">
              <a:lnSpc>
                <a:spcPct val="100000"/>
              </a:lnSpc>
              <a:spcBef>
                <a:spcPts val="0"/>
              </a:spcBef>
              <a:buNone/>
              <a:defRPr sz="4000" cap="all" spc="200" baseline="0">
                <a:solidFill>
                  <a:schemeClr val="bg1"/>
                </a:solidFill>
                <a:latin typeface="+mj-lt"/>
              </a:defRPr>
            </a:lvl1pPr>
          </a:lstStyle>
          <a:p>
            <a:pPr lvl="0"/>
            <a:r>
              <a:rPr lang="en-US" dirty="0"/>
              <a:t>$1b</a:t>
            </a:r>
          </a:p>
        </p:txBody>
      </p:sp>
    </p:spTree>
    <p:extLst>
      <p:ext uri="{BB962C8B-B14F-4D97-AF65-F5344CB8AC3E}">
        <p14:creationId xmlns:p14="http://schemas.microsoft.com/office/powerpoint/2010/main" val="14690064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Competition ">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9332B195-6B28-453B-8483-E18845F548FE}"/>
              </a:ext>
            </a:extLst>
          </p:cNvPr>
          <p:cNvSpPr>
            <a:spLocks noGrp="1"/>
          </p:cNvSpPr>
          <p:nvPr>
            <p:ph type="pic" sz="quarter" idx="13" hasCustomPrompt="1"/>
          </p:nvPr>
        </p:nvSpPr>
        <p:spPr>
          <a:xfrm>
            <a:off x="-4281" y="0"/>
            <a:ext cx="12196282" cy="2442916"/>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5" name="Text Placeholder 4">
            <a:extLst>
              <a:ext uri="{FF2B5EF4-FFF2-40B4-BE49-F238E27FC236}">
                <a16:creationId xmlns:a16="http://schemas.microsoft.com/office/drawing/2014/main" id="{70B36DB2-10C9-40E1-A939-F9F3E99AA97E}"/>
              </a:ext>
            </a:extLst>
          </p:cNvPr>
          <p:cNvSpPr>
            <a:spLocks noGrp="1"/>
          </p:cNvSpPr>
          <p:nvPr>
            <p:ph type="body" sz="quarter" idx="29" hasCustomPrompt="1"/>
          </p:nvPr>
        </p:nvSpPr>
        <p:spPr>
          <a:xfrm>
            <a:off x="-316523" y="104279"/>
            <a:ext cx="12508523" cy="2679238"/>
          </a:xfrm>
          <a:prstGeom prst="rect">
            <a:avLst/>
          </a:prstGeom>
        </p:spPr>
        <p:txBody>
          <a:bodyPr/>
          <a:lstStyle>
            <a:lvl1pPr marL="0" indent="0" algn="r">
              <a:lnSpc>
                <a:spcPct val="40000"/>
              </a:lnSpc>
              <a:spcBef>
                <a:spcPts val="0"/>
              </a:spcBef>
              <a:buNone/>
              <a:defRPr sz="50000" baseline="0">
                <a:solidFill>
                  <a:schemeClr val="bg1">
                    <a:alpha val="20000"/>
                  </a:schemeClr>
                </a:solidFill>
                <a:latin typeface="Kunstler Script" panose="030304020206070D0D06" pitchFamily="66" charset="0"/>
              </a:defRPr>
            </a:lvl1pPr>
          </a:lstStyle>
          <a:p>
            <a:r>
              <a:rPr lang="en-US" dirty="0"/>
              <a:t>Comp</a:t>
            </a:r>
          </a:p>
        </p:txBody>
      </p:sp>
      <p:sp>
        <p:nvSpPr>
          <p:cNvPr id="3" name="Date Placeholder 2">
            <a:extLst>
              <a:ext uri="{FF2B5EF4-FFF2-40B4-BE49-F238E27FC236}">
                <a16:creationId xmlns:a16="http://schemas.microsoft.com/office/drawing/2014/main" id="{F1034CA5-4FBD-4728-A5D5-B55A51F3EC89}"/>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DEB12970-8175-4B63-9ABC-FF21E5FB07CA}"/>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D2E5FFB0-6DFB-4547-AB5E-A22910F479A1}"/>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3B15B0B7-1296-4FBF-8D28-A0D282176365}"/>
              </a:ext>
            </a:extLst>
          </p:cNvPr>
          <p:cNvSpPr>
            <a:spLocks noGrp="1"/>
          </p:cNvSpPr>
          <p:nvPr>
            <p:ph type="ctrTitle" hasCustomPrompt="1"/>
          </p:nvPr>
        </p:nvSpPr>
        <p:spPr>
          <a:xfrm>
            <a:off x="819728" y="2679238"/>
            <a:ext cx="4386945" cy="545148"/>
          </a:xfrm>
          <a:prstGeom prst="rect">
            <a:avLst/>
          </a:prstGeom>
        </p:spPr>
        <p:txBody>
          <a:bodyPr anchor="b"/>
          <a:lstStyle>
            <a:lvl1pPr algn="l">
              <a:defRPr sz="2200" cap="all" spc="200" baseline="0">
                <a:solidFill>
                  <a:schemeClr val="accent1"/>
                </a:solidFill>
                <a:latin typeface="+mj-lt"/>
              </a:defRPr>
            </a:lvl1pPr>
          </a:lstStyle>
          <a:p>
            <a:r>
              <a:rPr lang="en-US"/>
              <a:t>Click to add title</a:t>
            </a:r>
          </a:p>
        </p:txBody>
      </p:sp>
      <p:sp>
        <p:nvSpPr>
          <p:cNvPr id="10" name="Text Placeholder 10">
            <a:extLst>
              <a:ext uri="{FF2B5EF4-FFF2-40B4-BE49-F238E27FC236}">
                <a16:creationId xmlns:a16="http://schemas.microsoft.com/office/drawing/2014/main" id="{41958F62-D93E-4433-9FC8-4CFA9792BDB2}"/>
              </a:ext>
            </a:extLst>
          </p:cNvPr>
          <p:cNvSpPr>
            <a:spLocks noGrp="1"/>
          </p:cNvSpPr>
          <p:nvPr>
            <p:ph type="body" sz="quarter" idx="14" hasCustomPrompt="1"/>
          </p:nvPr>
        </p:nvSpPr>
        <p:spPr>
          <a:xfrm>
            <a:off x="819728"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1" name="Text Placeholder 10">
            <a:extLst>
              <a:ext uri="{FF2B5EF4-FFF2-40B4-BE49-F238E27FC236}">
                <a16:creationId xmlns:a16="http://schemas.microsoft.com/office/drawing/2014/main" id="{23D482AA-5393-4260-A25C-77242CC39847}"/>
              </a:ext>
            </a:extLst>
          </p:cNvPr>
          <p:cNvSpPr>
            <a:spLocks noGrp="1"/>
          </p:cNvSpPr>
          <p:nvPr>
            <p:ph type="body" sz="quarter" idx="16" hasCustomPrompt="1"/>
          </p:nvPr>
        </p:nvSpPr>
        <p:spPr>
          <a:xfrm>
            <a:off x="819728"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
        <p:nvSpPr>
          <p:cNvPr id="12" name="Text Placeholder 10">
            <a:extLst>
              <a:ext uri="{FF2B5EF4-FFF2-40B4-BE49-F238E27FC236}">
                <a16:creationId xmlns:a16="http://schemas.microsoft.com/office/drawing/2014/main" id="{57434F13-1C2F-416A-A9F8-479D11410BED}"/>
              </a:ext>
            </a:extLst>
          </p:cNvPr>
          <p:cNvSpPr>
            <a:spLocks noGrp="1"/>
          </p:cNvSpPr>
          <p:nvPr>
            <p:ph type="body" sz="quarter" idx="17" hasCustomPrompt="1"/>
          </p:nvPr>
        </p:nvSpPr>
        <p:spPr>
          <a:xfrm>
            <a:off x="6400800" y="4085594"/>
            <a:ext cx="4953000" cy="2046251"/>
          </a:xfrm>
          <a:prstGeom prst="rect">
            <a:avLst/>
          </a:prstGeom>
        </p:spPr>
        <p:txBody>
          <a:bodyPr anchor="t"/>
          <a:lstStyle>
            <a:lvl1pPr marL="0" indent="0" algn="l">
              <a:lnSpc>
                <a:spcPct val="125000"/>
              </a:lnSpc>
              <a:spcBef>
                <a:spcPts val="0"/>
              </a:spcBef>
              <a:spcAft>
                <a:spcPts val="1000"/>
              </a:spcAft>
              <a:buNone/>
              <a:defRPr sz="1400" cap="none" spc="100" baseline="0">
                <a:solidFill>
                  <a:schemeClr val="tx1"/>
                </a:solidFill>
                <a:latin typeface="+mn-lt"/>
              </a:defRPr>
            </a:lvl1pPr>
          </a:lstStyle>
          <a:p>
            <a:pPr lvl="0"/>
            <a:r>
              <a:rPr lang="en-US"/>
              <a:t>Click to add text</a:t>
            </a:r>
          </a:p>
        </p:txBody>
      </p:sp>
      <p:sp>
        <p:nvSpPr>
          <p:cNvPr id="13" name="Text Placeholder 10">
            <a:extLst>
              <a:ext uri="{FF2B5EF4-FFF2-40B4-BE49-F238E27FC236}">
                <a16:creationId xmlns:a16="http://schemas.microsoft.com/office/drawing/2014/main" id="{FC8B7634-CFB8-480E-9065-D580A180133A}"/>
              </a:ext>
            </a:extLst>
          </p:cNvPr>
          <p:cNvSpPr>
            <a:spLocks noGrp="1"/>
          </p:cNvSpPr>
          <p:nvPr>
            <p:ph type="body" sz="quarter" idx="18" hasCustomPrompt="1"/>
          </p:nvPr>
        </p:nvSpPr>
        <p:spPr>
          <a:xfrm>
            <a:off x="6400800" y="3706090"/>
            <a:ext cx="4953000" cy="426393"/>
          </a:xfrm>
          <a:prstGeom prst="rect">
            <a:avLst/>
          </a:prstGeom>
        </p:spPr>
        <p:txBody>
          <a:bodyPr anchor="b"/>
          <a:lstStyle>
            <a:lvl1pPr marL="0" indent="0" algn="l">
              <a:buNone/>
              <a:defRPr sz="1400" cap="all" spc="100" baseline="0">
                <a:solidFill>
                  <a:schemeClr val="accent1"/>
                </a:solidFill>
                <a:latin typeface="+mj-lt"/>
              </a:defRPr>
            </a:lvl1pPr>
          </a:lstStyle>
          <a:p>
            <a:pPr lvl="0"/>
            <a:r>
              <a:rPr lang="en-US"/>
              <a:t>Click to add subtitle</a:t>
            </a:r>
          </a:p>
        </p:txBody>
      </p:sp>
    </p:spTree>
    <p:extLst>
      <p:ext uri="{BB962C8B-B14F-4D97-AF65-F5344CB8AC3E}">
        <p14:creationId xmlns:p14="http://schemas.microsoft.com/office/powerpoint/2010/main" val="1407490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433EF2-C2C4-4062-9D92-0FB277293D4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D63FBE5-A165-4D71-A770-FE4E13B1A687}"/>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B9B91C94-93DA-4850-9EE8-968DAF8900BD}"/>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ext Placeholder 14">
            <a:extLst>
              <a:ext uri="{FF2B5EF4-FFF2-40B4-BE49-F238E27FC236}">
                <a16:creationId xmlns:a16="http://schemas.microsoft.com/office/drawing/2014/main" id="{C9C019F9-A0CC-42FD-9A58-9A76FBC64749}"/>
              </a:ext>
            </a:extLst>
          </p:cNvPr>
          <p:cNvSpPr>
            <a:spLocks noGrp="1"/>
          </p:cNvSpPr>
          <p:nvPr>
            <p:ph type="body" sz="quarter" idx="15" hasCustomPrompt="1"/>
          </p:nvPr>
        </p:nvSpPr>
        <p:spPr>
          <a:xfrm>
            <a:off x="6236499" y="142547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8" name="Text Placeholder 14">
            <a:extLst>
              <a:ext uri="{FF2B5EF4-FFF2-40B4-BE49-F238E27FC236}">
                <a16:creationId xmlns:a16="http://schemas.microsoft.com/office/drawing/2014/main" id="{2F0A1D53-A949-49E7-820F-D18CEC7EA781}"/>
              </a:ext>
            </a:extLst>
          </p:cNvPr>
          <p:cNvSpPr>
            <a:spLocks noGrp="1"/>
          </p:cNvSpPr>
          <p:nvPr>
            <p:ph type="body" sz="quarter" idx="17" hasCustomPrompt="1"/>
          </p:nvPr>
        </p:nvSpPr>
        <p:spPr>
          <a:xfrm>
            <a:off x="6236499" y="529432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FC5403F6-AE51-438F-AF93-56FA7D2A5675}"/>
              </a:ext>
            </a:extLst>
          </p:cNvPr>
          <p:cNvSpPr>
            <a:spLocks noGrp="1"/>
          </p:cNvSpPr>
          <p:nvPr>
            <p:ph type="body" sz="quarter" idx="19" hasCustomPrompt="1"/>
          </p:nvPr>
        </p:nvSpPr>
        <p:spPr>
          <a:xfrm>
            <a:off x="9440311" y="335435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0494832D-1AEB-4A7B-8BC3-8AC645057F58}"/>
              </a:ext>
            </a:extLst>
          </p:cNvPr>
          <p:cNvSpPr>
            <a:spLocks noGrp="1"/>
          </p:cNvSpPr>
          <p:nvPr>
            <p:ph type="body" sz="quarter" idx="20" hasCustomPrompt="1"/>
          </p:nvPr>
        </p:nvSpPr>
        <p:spPr>
          <a:xfrm>
            <a:off x="4743347" y="2194947"/>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9DED817B-58D3-4713-A66F-2E4CF578D5E7}"/>
              </a:ext>
            </a:extLst>
          </p:cNvPr>
          <p:cNvSpPr>
            <a:spLocks noGrp="1"/>
          </p:cNvSpPr>
          <p:nvPr>
            <p:ph type="body" sz="quarter" idx="21" hasCustomPrompt="1"/>
          </p:nvPr>
        </p:nvSpPr>
        <p:spPr>
          <a:xfrm>
            <a:off x="5179839" y="430766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D1FE5CBC-B2B8-45FE-986C-504C397B9E10}"/>
              </a:ext>
            </a:extLst>
          </p:cNvPr>
          <p:cNvSpPr>
            <a:spLocks noGrp="1"/>
          </p:cNvSpPr>
          <p:nvPr>
            <p:ph type="body" sz="quarter" idx="22" hasCustomPrompt="1"/>
          </p:nvPr>
        </p:nvSpPr>
        <p:spPr>
          <a:xfrm>
            <a:off x="3642362" y="4439394"/>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CE71774F-D73F-4B7F-9152-95EC3F36DDA8}"/>
              </a:ext>
            </a:extLst>
          </p:cNvPr>
          <p:cNvSpPr>
            <a:spLocks noGrp="1"/>
          </p:cNvSpPr>
          <p:nvPr>
            <p:ph type="body" sz="quarter" idx="23" hasCustomPrompt="1"/>
          </p:nvPr>
        </p:nvSpPr>
        <p:spPr>
          <a:xfrm>
            <a:off x="7398712" y="4008089"/>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154305F-5D9B-4B4A-9F2B-6FBECE7371AA}"/>
              </a:ext>
            </a:extLst>
          </p:cNvPr>
          <p:cNvSpPr>
            <a:spLocks noGrp="1"/>
          </p:cNvSpPr>
          <p:nvPr>
            <p:ph type="body" sz="quarter" idx="25" hasCustomPrompt="1"/>
          </p:nvPr>
        </p:nvSpPr>
        <p:spPr>
          <a:xfrm>
            <a:off x="3543692" y="335435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a:t>Click to add name</a:t>
            </a:r>
          </a:p>
        </p:txBody>
      </p:sp>
      <p:cxnSp>
        <p:nvCxnSpPr>
          <p:cNvPr id="21" name="Straight Connector 20">
            <a:extLst>
              <a:ext uri="{FF2B5EF4-FFF2-40B4-BE49-F238E27FC236}">
                <a16:creationId xmlns:a16="http://schemas.microsoft.com/office/drawing/2014/main" id="{8C5FED44-231C-4E53-B41C-81293135ACB1}"/>
              </a:ext>
            </a:extLst>
          </p:cNvPr>
          <p:cNvCxnSpPr>
            <a:cxnSpLocks/>
          </p:cNvCxnSpPr>
          <p:nvPr userDrawn="1"/>
        </p:nvCxnSpPr>
        <p:spPr>
          <a:xfrm>
            <a:off x="4756662" y="360037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105B5D-04B2-4415-A88E-6BE695BAD6D0}"/>
              </a:ext>
            </a:extLst>
          </p:cNvPr>
          <p:cNvCxnSpPr>
            <a:cxnSpLocks/>
          </p:cNvCxnSpPr>
          <p:nvPr userDrawn="1"/>
        </p:nvCxnSpPr>
        <p:spPr>
          <a:xfrm flipV="1">
            <a:off x="7089982" y="191750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14">
            <a:extLst>
              <a:ext uri="{FF2B5EF4-FFF2-40B4-BE49-F238E27FC236}">
                <a16:creationId xmlns:a16="http://schemas.microsoft.com/office/drawing/2014/main" id="{8F362A87-DBB9-4FFD-9F42-9D6D5AD35E94}"/>
              </a:ext>
            </a:extLst>
          </p:cNvPr>
          <p:cNvSpPr>
            <a:spLocks noGrp="1"/>
          </p:cNvSpPr>
          <p:nvPr>
            <p:ph type="body" sz="quarter" idx="26" hasCustomPrompt="1"/>
          </p:nvPr>
        </p:nvSpPr>
        <p:spPr>
          <a:xfrm>
            <a:off x="7752879" y="195471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19" name="Text Placeholder 14">
            <a:extLst>
              <a:ext uri="{FF2B5EF4-FFF2-40B4-BE49-F238E27FC236}">
                <a16:creationId xmlns:a16="http://schemas.microsoft.com/office/drawing/2014/main" id="{B6713B5A-6FE2-4827-A18D-2F81B40F069D}"/>
              </a:ext>
            </a:extLst>
          </p:cNvPr>
          <p:cNvSpPr>
            <a:spLocks noGrp="1"/>
          </p:cNvSpPr>
          <p:nvPr>
            <p:ph type="body" sz="quarter" idx="24" hasCustomPrompt="1"/>
          </p:nvPr>
        </p:nvSpPr>
        <p:spPr>
          <a:xfrm>
            <a:off x="8859355" y="4708093"/>
            <a:ext cx="1183179" cy="492025"/>
          </a:xfrm>
          <a:prstGeom prst="rect">
            <a:avLst/>
          </a:prstGeom>
        </p:spPr>
        <p:txBody>
          <a:bodyPr anchor="ctr"/>
          <a:lstStyle>
            <a:lvl1pPr marL="0" indent="0" algn="ctr">
              <a:lnSpc>
                <a:spcPct val="100000"/>
              </a:lnSpc>
              <a:buNone/>
              <a:defRPr sz="1200" cap="all" spc="200" baseline="0">
                <a:solidFill>
                  <a:schemeClr val="bg1"/>
                </a:solidFill>
                <a:latin typeface="+mj-lt"/>
              </a:defRPr>
            </a:lvl1pPr>
          </a:lstStyle>
          <a:p>
            <a:pPr lvl="0"/>
            <a:r>
              <a:rPr lang="en-US"/>
              <a:t>Click to add name</a:t>
            </a:r>
          </a:p>
        </p:txBody>
      </p:sp>
      <p:sp>
        <p:nvSpPr>
          <p:cNvPr id="26" name="Title 1">
            <a:extLst>
              <a:ext uri="{FF2B5EF4-FFF2-40B4-BE49-F238E27FC236}">
                <a16:creationId xmlns:a16="http://schemas.microsoft.com/office/drawing/2014/main" id="{2B665ABC-CB0A-4595-8165-3205CED4DCF5}"/>
              </a:ext>
            </a:extLst>
          </p:cNvPr>
          <p:cNvSpPr>
            <a:spLocks noGrp="1"/>
          </p:cNvSpPr>
          <p:nvPr>
            <p:ph type="ctrTitle" hasCustomPrompt="1"/>
          </p:nvPr>
        </p:nvSpPr>
        <p:spPr>
          <a:xfrm>
            <a:off x="832040" y="72221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Tree>
    <p:extLst>
      <p:ext uri="{BB962C8B-B14F-4D97-AF65-F5344CB8AC3E}">
        <p14:creationId xmlns:p14="http://schemas.microsoft.com/office/powerpoint/2010/main" val="40815181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wth Strateg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09839D-FDC1-4EDF-9E51-F73351ABBD6C}"/>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B60B182A-200F-405E-B287-2F7A7F92895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AFE8CEAE-624C-4615-8252-893F3A04CAB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8AE4140-1E60-4ABF-8C5B-6AA249168701}"/>
              </a:ext>
            </a:extLst>
          </p:cNvPr>
          <p:cNvSpPr>
            <a:spLocks noGrp="1"/>
          </p:cNvSpPr>
          <p:nvPr>
            <p:ph type="ctrTitle" hasCustomPrompt="1"/>
          </p:nvPr>
        </p:nvSpPr>
        <p:spPr>
          <a:xfrm>
            <a:off x="2989603" y="727515"/>
            <a:ext cx="6212793" cy="639955"/>
          </a:xfrm>
          <a:prstGeom prst="rect">
            <a:avLst/>
          </a:prstGeom>
        </p:spPr>
        <p:txBody>
          <a:bodyPr anchor="ctr"/>
          <a:lstStyle>
            <a:lvl1pPr algn="ctr">
              <a:defRPr sz="2200" cap="all" spc="200" baseline="0">
                <a:solidFill>
                  <a:schemeClr val="accent1"/>
                </a:solidFill>
                <a:latin typeface="+mj-lt"/>
              </a:defRPr>
            </a:lvl1pPr>
          </a:lstStyle>
          <a:p>
            <a:r>
              <a:rPr lang="en-US" dirty="0"/>
              <a:t>Click to add title</a:t>
            </a:r>
          </a:p>
        </p:txBody>
      </p:sp>
      <p:sp>
        <p:nvSpPr>
          <p:cNvPr id="15" name="Text Placeholder 14">
            <a:extLst>
              <a:ext uri="{FF2B5EF4-FFF2-40B4-BE49-F238E27FC236}">
                <a16:creationId xmlns:a16="http://schemas.microsoft.com/office/drawing/2014/main" id="{562056E9-39CD-4DAA-AF46-D107C1680734}"/>
              </a:ext>
            </a:extLst>
          </p:cNvPr>
          <p:cNvSpPr>
            <a:spLocks noGrp="1"/>
          </p:cNvSpPr>
          <p:nvPr>
            <p:ph type="body" sz="quarter" idx="13" hasCustomPrompt="1"/>
          </p:nvPr>
        </p:nvSpPr>
        <p:spPr>
          <a:xfrm>
            <a:off x="1780446"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39F4B0E4-0A8E-4F79-B6E9-9015E62C2CA7}"/>
              </a:ext>
            </a:extLst>
          </p:cNvPr>
          <p:cNvSpPr>
            <a:spLocks noGrp="1"/>
          </p:cNvSpPr>
          <p:nvPr>
            <p:ph type="body" sz="quarter" idx="29" hasCustomPrompt="1"/>
          </p:nvPr>
        </p:nvSpPr>
        <p:spPr>
          <a:xfrm>
            <a:off x="5009724" y="4192396"/>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128A45A-DF71-4640-A1BF-8F1866D09CE6}"/>
              </a:ext>
            </a:extLst>
          </p:cNvPr>
          <p:cNvSpPr>
            <a:spLocks noGrp="1"/>
          </p:cNvSpPr>
          <p:nvPr>
            <p:ph type="body" sz="quarter" idx="30" hasCustomPrompt="1"/>
          </p:nvPr>
        </p:nvSpPr>
        <p:spPr>
          <a:xfrm>
            <a:off x="8153400" y="4192395"/>
            <a:ext cx="2431015" cy="1148945"/>
          </a:xfrm>
          <a:prstGeom prst="rect">
            <a:avLst/>
          </a:prstGeom>
        </p:spPr>
        <p:txBody>
          <a:bodyPr/>
          <a:lstStyle>
            <a:lvl1pPr marL="0" indent="0" algn="ctr">
              <a:lnSpc>
                <a:spcPct val="125000"/>
              </a:lnSpc>
              <a:spcBef>
                <a:spcPts val="0"/>
              </a:spcBef>
              <a:buNone/>
              <a:defRPr sz="1400" cap="none" spc="100" baseline="0">
                <a:solidFill>
                  <a:schemeClr val="accent6"/>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D63BCEA8-1DF2-474C-A867-36E22D2F6114}"/>
              </a:ext>
            </a:extLst>
          </p:cNvPr>
          <p:cNvSpPr>
            <a:spLocks noGrp="1"/>
          </p:cNvSpPr>
          <p:nvPr>
            <p:ph type="body" sz="quarter" idx="33" hasCustomPrompt="1"/>
          </p:nvPr>
        </p:nvSpPr>
        <p:spPr>
          <a:xfrm>
            <a:off x="2989603" y="1124727"/>
            <a:ext cx="6212793" cy="568896"/>
          </a:xfrm>
          <a:prstGeom prst="rect">
            <a:avLst/>
          </a:prstGeom>
        </p:spPr>
        <p:txBody>
          <a:bodyPr anchor="ctr"/>
          <a:lstStyle>
            <a:lvl1pPr marL="0" indent="0" algn="ctr">
              <a:buNone/>
              <a:defRPr sz="2000" cap="none" spc="100" baseline="0">
                <a:solidFill>
                  <a:schemeClr val="accent1"/>
                </a:solidFill>
                <a:latin typeface="Avenir Next LT Pro" panose="020B0504020202020204" pitchFamily="34" charset="0"/>
              </a:defRPr>
            </a:lvl1pPr>
          </a:lstStyle>
          <a:p>
            <a:pPr lvl="0"/>
            <a:r>
              <a:rPr lang="en-US"/>
              <a:t>Click to add subtitle</a:t>
            </a:r>
          </a:p>
        </p:txBody>
      </p:sp>
      <p:sp>
        <p:nvSpPr>
          <p:cNvPr id="19" name="Text Placeholder 14">
            <a:extLst>
              <a:ext uri="{FF2B5EF4-FFF2-40B4-BE49-F238E27FC236}">
                <a16:creationId xmlns:a16="http://schemas.microsoft.com/office/drawing/2014/main" id="{6F23D9F0-2D86-4938-96EE-A32A42E6DBFB}"/>
              </a:ext>
            </a:extLst>
          </p:cNvPr>
          <p:cNvSpPr>
            <a:spLocks noGrp="1"/>
          </p:cNvSpPr>
          <p:nvPr>
            <p:ph type="body" sz="quarter" idx="26" hasCustomPrompt="1"/>
          </p:nvPr>
        </p:nvSpPr>
        <p:spPr>
          <a:xfrm>
            <a:off x="2206278" y="2482446"/>
            <a:ext cx="1581912" cy="1581912"/>
          </a:xfrm>
          <a:prstGeom prst="ellipse">
            <a:avLst/>
          </a:prstGeom>
          <a:solidFill>
            <a:schemeClr val="accent6"/>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154C8C8A-D882-4AB4-BD1F-8D2E1EF0A811}"/>
              </a:ext>
            </a:extLst>
          </p:cNvPr>
          <p:cNvSpPr>
            <a:spLocks noGrp="1"/>
          </p:cNvSpPr>
          <p:nvPr>
            <p:ph type="body" sz="quarter" idx="27" hasCustomPrompt="1"/>
          </p:nvPr>
        </p:nvSpPr>
        <p:spPr>
          <a:xfrm>
            <a:off x="5426320" y="2482446"/>
            <a:ext cx="1581912" cy="1581912"/>
          </a:xfrm>
          <a:prstGeom prst="ellipse">
            <a:avLst/>
          </a:prstGeom>
          <a:solidFill>
            <a:schemeClr val="accent4"/>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
        <p:nvSpPr>
          <p:cNvPr id="21" name="Text Placeholder 14">
            <a:extLst>
              <a:ext uri="{FF2B5EF4-FFF2-40B4-BE49-F238E27FC236}">
                <a16:creationId xmlns:a16="http://schemas.microsoft.com/office/drawing/2014/main" id="{48F571DC-88C7-42E3-8699-F9C41BE828F3}"/>
              </a:ext>
            </a:extLst>
          </p:cNvPr>
          <p:cNvSpPr>
            <a:spLocks noGrp="1"/>
          </p:cNvSpPr>
          <p:nvPr>
            <p:ph type="body" sz="quarter" idx="28" hasCustomPrompt="1"/>
          </p:nvPr>
        </p:nvSpPr>
        <p:spPr>
          <a:xfrm>
            <a:off x="8569996" y="2482446"/>
            <a:ext cx="1581912" cy="1581912"/>
          </a:xfrm>
          <a:prstGeom prst="ellipse">
            <a:avLst/>
          </a:prstGeom>
          <a:solidFill>
            <a:schemeClr val="accent3">
              <a:lumMod val="50000"/>
            </a:schemeClr>
          </a:solidFill>
        </p:spPr>
        <p:txBody>
          <a:bodyPr anchor="ctr"/>
          <a:lstStyle>
            <a:lvl1pPr marL="0" indent="0" algn="ctr">
              <a:lnSpc>
                <a:spcPct val="100000"/>
              </a:lnSpc>
              <a:spcBef>
                <a:spcPts val="0"/>
              </a:spcBef>
              <a:buNone/>
              <a:defRPr sz="1600" cap="all" spc="2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19855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F48AB2-7C16-4B56-A53A-93B714BC1722}"/>
              </a:ext>
            </a:extLst>
          </p:cNvPr>
          <p:cNvSpPr>
            <a:spLocks noGrp="1"/>
          </p:cNvSpPr>
          <p:nvPr>
            <p:ph type="dt" sz="half" idx="10"/>
          </p:nvPr>
        </p:nvSpPr>
        <p:spPr/>
        <p:txBody>
          <a:bodyPr/>
          <a:lstStyle>
            <a:lvl1pPr>
              <a:defRPr>
                <a:solidFill>
                  <a:schemeClr val="accent6">
                    <a:lumMod val="25000"/>
                    <a:lumOff val="75000"/>
                  </a:schemeClr>
                </a:solidFill>
              </a:defRPr>
            </a:lvl1pPr>
          </a:lstStyle>
          <a:p>
            <a:endParaRPr lang="en-US" dirty="0"/>
          </a:p>
        </p:txBody>
      </p:sp>
      <p:sp>
        <p:nvSpPr>
          <p:cNvPr id="4" name="Footer Placeholder 3">
            <a:extLst>
              <a:ext uri="{FF2B5EF4-FFF2-40B4-BE49-F238E27FC236}">
                <a16:creationId xmlns:a16="http://schemas.microsoft.com/office/drawing/2014/main" id="{FBBB994E-24A9-40A8-93EB-5515D89EE926}"/>
              </a:ext>
            </a:extLst>
          </p:cNvPr>
          <p:cNvSpPr>
            <a:spLocks noGrp="1"/>
          </p:cNvSpPr>
          <p:nvPr>
            <p:ph type="ftr" sz="quarter" idx="11"/>
          </p:nvPr>
        </p:nvSpPr>
        <p:spPr/>
        <p:txBody>
          <a:bodyPr/>
          <a:lstStyle>
            <a:lvl1pPr>
              <a:defRPr>
                <a:solidFill>
                  <a:schemeClr val="accent6">
                    <a:lumMod val="25000"/>
                    <a:lumOff val="75000"/>
                  </a:schemeClr>
                </a:solidFill>
              </a:defRPr>
            </a:lvl1pPr>
          </a:lstStyle>
          <a:p>
            <a:endParaRPr lang="en-US" dirty="0"/>
          </a:p>
        </p:txBody>
      </p:sp>
      <p:sp>
        <p:nvSpPr>
          <p:cNvPr id="5" name="Slide Number Placeholder 4">
            <a:extLst>
              <a:ext uri="{FF2B5EF4-FFF2-40B4-BE49-F238E27FC236}">
                <a16:creationId xmlns:a16="http://schemas.microsoft.com/office/drawing/2014/main" id="{B0DF8D0D-83A0-4570-97D9-255518FCEEF8}"/>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F9591A4D-603C-42D9-AA8F-07BD22871E57}"/>
              </a:ext>
            </a:extLst>
          </p:cNvPr>
          <p:cNvSpPr>
            <a:spLocks noGrp="1"/>
          </p:cNvSpPr>
          <p:nvPr>
            <p:ph type="ctrTitle" hasCustomPrompt="1"/>
          </p:nvPr>
        </p:nvSpPr>
        <p:spPr>
          <a:xfrm>
            <a:off x="3160939" y="725448"/>
            <a:ext cx="5870122"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11" name="Text Placeholder 10">
            <a:extLst>
              <a:ext uri="{FF2B5EF4-FFF2-40B4-BE49-F238E27FC236}">
                <a16:creationId xmlns:a16="http://schemas.microsoft.com/office/drawing/2014/main" id="{5FB9A868-1432-40BF-A3DF-CB2F95429888}"/>
              </a:ext>
            </a:extLst>
          </p:cNvPr>
          <p:cNvSpPr>
            <a:spLocks noGrp="1"/>
          </p:cNvSpPr>
          <p:nvPr>
            <p:ph type="body" sz="quarter" idx="25" hasCustomPrompt="1"/>
          </p:nvPr>
        </p:nvSpPr>
        <p:spPr>
          <a:xfrm>
            <a:off x="6274141" y="2326023"/>
            <a:ext cx="4998576"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1" name="Text Placeholder 10">
            <a:extLst>
              <a:ext uri="{FF2B5EF4-FFF2-40B4-BE49-F238E27FC236}">
                <a16:creationId xmlns:a16="http://schemas.microsoft.com/office/drawing/2014/main" id="{6772DEF8-21EE-47DD-AE5F-1EC03FDCF7D4}"/>
              </a:ext>
            </a:extLst>
          </p:cNvPr>
          <p:cNvSpPr>
            <a:spLocks noGrp="1"/>
          </p:cNvSpPr>
          <p:nvPr>
            <p:ph type="body" sz="quarter" idx="34" hasCustomPrompt="1"/>
          </p:nvPr>
        </p:nvSpPr>
        <p:spPr>
          <a:xfrm>
            <a:off x="910838" y="2326023"/>
            <a:ext cx="5007023" cy="448769"/>
          </a:xfrm>
          <a:prstGeom prst="rect">
            <a:avLst/>
          </a:prstGeom>
        </p:spPr>
        <p:txBody>
          <a:bodyPr/>
          <a:lstStyle>
            <a:lvl1pPr marL="0" indent="0" algn="ctr">
              <a:buNone/>
              <a:defRPr sz="1400" cap="all" spc="200" baseline="0">
                <a:solidFill>
                  <a:schemeClr val="bg1"/>
                </a:solidFill>
                <a:latin typeface="+mj-lt"/>
              </a:defRPr>
            </a:lvl1pPr>
          </a:lstStyle>
          <a:p>
            <a:pPr lvl="0"/>
            <a:r>
              <a:rPr lang="en-US"/>
              <a:t>Click to add title</a:t>
            </a:r>
          </a:p>
        </p:txBody>
      </p:sp>
      <p:sp>
        <p:nvSpPr>
          <p:cNvPr id="37" name="Text Placeholder 10">
            <a:extLst>
              <a:ext uri="{FF2B5EF4-FFF2-40B4-BE49-F238E27FC236}">
                <a16:creationId xmlns:a16="http://schemas.microsoft.com/office/drawing/2014/main" id="{BC31E94F-1411-4EA2-8AB2-A76E9A578372}"/>
              </a:ext>
            </a:extLst>
          </p:cNvPr>
          <p:cNvSpPr>
            <a:spLocks noGrp="1"/>
          </p:cNvSpPr>
          <p:nvPr>
            <p:ph type="body" sz="quarter" idx="33" hasCustomPrompt="1"/>
          </p:nvPr>
        </p:nvSpPr>
        <p:spPr>
          <a:xfrm>
            <a:off x="3160940" y="1113029"/>
            <a:ext cx="5870121" cy="568896"/>
          </a:xfrm>
          <a:prstGeom prst="rect">
            <a:avLst/>
          </a:prstGeom>
        </p:spPr>
        <p:txBody>
          <a:bodyPr anchor="ctr"/>
          <a:lstStyle>
            <a:lvl1pPr marL="0" indent="0" algn="ctr">
              <a:buNone/>
              <a:defRPr sz="2000" cap="none" spc="100" baseline="0">
                <a:solidFill>
                  <a:schemeClr val="bg1"/>
                </a:solidFill>
                <a:latin typeface="Avenir Next LT Pro" panose="020B0504020202020204" pitchFamily="34" charset="0"/>
              </a:defRPr>
            </a:lvl1pPr>
          </a:lstStyle>
          <a:p>
            <a:pPr lvl="0"/>
            <a:r>
              <a:rPr lang="en-US" dirty="0"/>
              <a:t>Click to add subtitle</a:t>
            </a:r>
          </a:p>
        </p:txBody>
      </p:sp>
      <p:sp>
        <p:nvSpPr>
          <p:cNvPr id="15" name="Content Placeholder 14">
            <a:extLst>
              <a:ext uri="{FF2B5EF4-FFF2-40B4-BE49-F238E27FC236}">
                <a16:creationId xmlns:a16="http://schemas.microsoft.com/office/drawing/2014/main" id="{AF0062E6-1EBE-4CBF-B0D1-4737DBF54008}"/>
              </a:ext>
            </a:extLst>
          </p:cNvPr>
          <p:cNvSpPr>
            <a:spLocks noGrp="1"/>
          </p:cNvSpPr>
          <p:nvPr>
            <p:ph sz="quarter" idx="36"/>
          </p:nvPr>
        </p:nvSpPr>
        <p:spPr>
          <a:xfrm>
            <a:off x="906949" y="2925763"/>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0E683F27-7485-420D-A15D-93A48B8CFD27}"/>
              </a:ext>
            </a:extLst>
          </p:cNvPr>
          <p:cNvSpPr>
            <a:spLocks noGrp="1"/>
          </p:cNvSpPr>
          <p:nvPr>
            <p:ph sz="quarter" idx="37"/>
          </p:nvPr>
        </p:nvSpPr>
        <p:spPr>
          <a:xfrm>
            <a:off x="6261805" y="2874716"/>
            <a:ext cx="5010912" cy="2651760"/>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596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F6C305-4C96-4875-9AEF-C88E3E62D330}"/>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2FFFF3E7-19BF-4E1B-86A9-BB3CBD8978FE}"/>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09CD6203-1BDD-481A-8B5A-0CE7676C81E3}"/>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26458F71-90A6-4816-BD12-E5F24297EB50}"/>
              </a:ext>
            </a:extLst>
          </p:cNvPr>
          <p:cNvSpPr>
            <a:spLocks noGrp="1"/>
          </p:cNvSpPr>
          <p:nvPr>
            <p:ph type="ctrTitle" hasCustomPrompt="1"/>
          </p:nvPr>
        </p:nvSpPr>
        <p:spPr>
          <a:xfrm>
            <a:off x="832040" y="724868"/>
            <a:ext cx="4386945" cy="639955"/>
          </a:xfrm>
          <a:prstGeom prst="rect">
            <a:avLst/>
          </a:prstGeom>
        </p:spPr>
        <p:txBody>
          <a:bodyPr anchor="ctr"/>
          <a:lstStyle>
            <a:lvl1pPr algn="l">
              <a:defRPr sz="2200" cap="all" spc="200" baseline="0">
                <a:solidFill>
                  <a:schemeClr val="accent1"/>
                </a:solidFill>
                <a:latin typeface="+mj-lt"/>
              </a:defRPr>
            </a:lvl1pPr>
          </a:lstStyle>
          <a:p>
            <a:r>
              <a:rPr lang="en-US"/>
              <a:t>Click to add title</a:t>
            </a:r>
          </a:p>
        </p:txBody>
      </p:sp>
      <p:sp>
        <p:nvSpPr>
          <p:cNvPr id="15" name="Text Placeholder 14">
            <a:extLst>
              <a:ext uri="{FF2B5EF4-FFF2-40B4-BE49-F238E27FC236}">
                <a16:creationId xmlns:a16="http://schemas.microsoft.com/office/drawing/2014/main" id="{C65C6C0E-E988-4670-AC4F-46DF25AB1AA9}"/>
              </a:ext>
            </a:extLst>
          </p:cNvPr>
          <p:cNvSpPr>
            <a:spLocks noGrp="1"/>
          </p:cNvSpPr>
          <p:nvPr>
            <p:ph type="body" sz="quarter" idx="17" hasCustomPrompt="1"/>
          </p:nvPr>
        </p:nvSpPr>
        <p:spPr>
          <a:xfrm>
            <a:off x="171234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D08F3328-96B5-4F00-9D88-C2B1CFB100B9}"/>
              </a:ext>
            </a:extLst>
          </p:cNvPr>
          <p:cNvSpPr>
            <a:spLocks noGrp="1"/>
          </p:cNvSpPr>
          <p:nvPr>
            <p:ph type="body" sz="quarter" idx="18" hasCustomPrompt="1"/>
          </p:nvPr>
        </p:nvSpPr>
        <p:spPr>
          <a:xfrm>
            <a:off x="250176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AF2A90E7-217C-439F-A3C7-41589A223FBC}"/>
              </a:ext>
            </a:extLst>
          </p:cNvPr>
          <p:cNvSpPr>
            <a:spLocks noGrp="1"/>
          </p:cNvSpPr>
          <p:nvPr>
            <p:ph type="body" sz="quarter" idx="19" hasCustomPrompt="1"/>
          </p:nvPr>
        </p:nvSpPr>
        <p:spPr>
          <a:xfrm>
            <a:off x="3230365" y="3027930"/>
            <a:ext cx="615309"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8553117D-AEE8-4CDA-9B76-4465B03947A6}"/>
              </a:ext>
            </a:extLst>
          </p:cNvPr>
          <p:cNvSpPr>
            <a:spLocks noGrp="1"/>
          </p:cNvSpPr>
          <p:nvPr>
            <p:ph type="body" sz="quarter" idx="20" hasCustomPrompt="1"/>
          </p:nvPr>
        </p:nvSpPr>
        <p:spPr>
          <a:xfrm>
            <a:off x="408059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D768892F-3B07-49B8-B76F-DA245223D26A}"/>
              </a:ext>
            </a:extLst>
          </p:cNvPr>
          <p:cNvSpPr>
            <a:spLocks noGrp="1"/>
          </p:cNvSpPr>
          <p:nvPr>
            <p:ph type="body" sz="quarter" idx="21" hasCustomPrompt="1"/>
          </p:nvPr>
        </p:nvSpPr>
        <p:spPr>
          <a:xfrm>
            <a:off x="4810807"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5C805EDD-6FC0-466B-B5E2-AA7150A85836}"/>
              </a:ext>
            </a:extLst>
          </p:cNvPr>
          <p:cNvSpPr>
            <a:spLocks noGrp="1"/>
          </p:cNvSpPr>
          <p:nvPr>
            <p:ph type="body" sz="quarter" idx="22" hasCustomPrompt="1"/>
          </p:nvPr>
        </p:nvSpPr>
        <p:spPr>
          <a:xfrm>
            <a:off x="565942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9D2E9DFD-B289-41E0-A706-0DF99250C3A8}"/>
              </a:ext>
            </a:extLst>
          </p:cNvPr>
          <p:cNvSpPr>
            <a:spLocks noGrp="1"/>
          </p:cNvSpPr>
          <p:nvPr>
            <p:ph type="body" sz="quarter" idx="23" hasCustomPrompt="1"/>
          </p:nvPr>
        </p:nvSpPr>
        <p:spPr>
          <a:xfrm>
            <a:off x="644883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29CFE769-E334-4852-98D4-D2686E7A177D}"/>
              </a:ext>
            </a:extLst>
          </p:cNvPr>
          <p:cNvSpPr>
            <a:spLocks noGrp="1"/>
          </p:cNvSpPr>
          <p:nvPr>
            <p:ph type="body" sz="quarter" idx="24" hasCustomPrompt="1"/>
          </p:nvPr>
        </p:nvSpPr>
        <p:spPr>
          <a:xfrm>
            <a:off x="7177978"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656E6239-48C4-41A4-9AA4-44A85F3A09DD}"/>
              </a:ext>
            </a:extLst>
          </p:cNvPr>
          <p:cNvSpPr>
            <a:spLocks noGrp="1"/>
          </p:cNvSpPr>
          <p:nvPr>
            <p:ph type="body" sz="quarter" idx="25" hasCustomPrompt="1"/>
          </p:nvPr>
        </p:nvSpPr>
        <p:spPr>
          <a:xfrm>
            <a:off x="8027666"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677AF2E7-6E1A-4486-9E9C-831E8AA4E31C}"/>
              </a:ext>
            </a:extLst>
          </p:cNvPr>
          <p:cNvSpPr>
            <a:spLocks noGrp="1"/>
          </p:cNvSpPr>
          <p:nvPr>
            <p:ph type="body" sz="quarter" idx="26" hasCustomPrompt="1"/>
          </p:nvPr>
        </p:nvSpPr>
        <p:spPr>
          <a:xfrm>
            <a:off x="8817081"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54CB8F8F-95F4-4C90-B6B0-E05E3FD39060}"/>
              </a:ext>
            </a:extLst>
          </p:cNvPr>
          <p:cNvSpPr>
            <a:spLocks noGrp="1"/>
          </p:cNvSpPr>
          <p:nvPr>
            <p:ph type="body" sz="quarter" idx="27" hasCustomPrompt="1"/>
          </p:nvPr>
        </p:nvSpPr>
        <p:spPr>
          <a:xfrm>
            <a:off x="9546420" y="302793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D4D4CBEB-ED3F-458B-89D4-BF7B87EEA701}"/>
              </a:ext>
            </a:extLst>
          </p:cNvPr>
          <p:cNvSpPr>
            <a:spLocks noGrp="1"/>
          </p:cNvSpPr>
          <p:nvPr>
            <p:ph type="body" sz="quarter" idx="28" hasCustomPrompt="1"/>
          </p:nvPr>
        </p:nvSpPr>
        <p:spPr>
          <a:xfrm>
            <a:off x="10395907" y="302793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7D178BD8-37BB-4369-9089-458E4AFC029B}"/>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EB35E26F-6E4D-49E5-8B52-C3DFC5DAED94}"/>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57091E21-E4FD-4EFC-A957-BC31C0E5E066}"/>
              </a:ext>
            </a:extLst>
          </p:cNvPr>
          <p:cNvSpPr>
            <a:spLocks noGrp="1"/>
          </p:cNvSpPr>
          <p:nvPr>
            <p:ph type="body" sz="quarter" idx="31" hasCustomPrompt="1"/>
          </p:nvPr>
        </p:nvSpPr>
        <p:spPr>
          <a:xfrm>
            <a:off x="3230365" y="4871997"/>
            <a:ext cx="615309"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93BD433F-C233-4D3A-A836-157F6D8E7877}"/>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A047DD8B-C64B-4EEF-A394-1EF5D78C9199}"/>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9F7A3216-3089-45BC-B307-8D5B15FE5D06}"/>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C4C055EF-54DF-4BA1-A25C-B1010981E7CB}"/>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46C13F5D-6794-400F-906D-2D40EEEC343B}"/>
              </a:ext>
            </a:extLst>
          </p:cNvPr>
          <p:cNvSpPr>
            <a:spLocks noGrp="1"/>
          </p:cNvSpPr>
          <p:nvPr>
            <p:ph type="body" sz="quarter" idx="36" hasCustomPrompt="1"/>
          </p:nvPr>
        </p:nvSpPr>
        <p:spPr>
          <a:xfrm>
            <a:off x="7177978"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45714E98-02E2-48DF-9367-87F55E4FB6A8}"/>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C13007C-3478-4694-B3D7-8AE2F4C80DEF}"/>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0F8E2313-703C-4CF3-9F33-F2FA123ED3BE}"/>
              </a:ext>
            </a:extLst>
          </p:cNvPr>
          <p:cNvSpPr>
            <a:spLocks noGrp="1"/>
          </p:cNvSpPr>
          <p:nvPr>
            <p:ph type="body" sz="quarter" idx="39" hasCustomPrompt="1"/>
          </p:nvPr>
        </p:nvSpPr>
        <p:spPr>
          <a:xfrm>
            <a:off x="9546420"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11BB185B-EE3A-4221-9885-0A23F6BB9B43}"/>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ABA1EBA0-06C6-4473-9072-0B46D901EEE4}"/>
              </a:ext>
            </a:extLst>
          </p:cNvPr>
          <p:cNvSpPr>
            <a:spLocks noGrp="1"/>
          </p:cNvSpPr>
          <p:nvPr>
            <p:ph type="body" sz="quarter" idx="41" hasCustomPrompt="1"/>
          </p:nvPr>
        </p:nvSpPr>
        <p:spPr>
          <a:xfrm>
            <a:off x="696804" y="2618463"/>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2" name="Text Placeholder 14">
            <a:extLst>
              <a:ext uri="{FF2B5EF4-FFF2-40B4-BE49-F238E27FC236}">
                <a16:creationId xmlns:a16="http://schemas.microsoft.com/office/drawing/2014/main" id="{E3E7422E-C8DE-4304-BC2C-D7A9200338B2}"/>
              </a:ext>
            </a:extLst>
          </p:cNvPr>
          <p:cNvSpPr>
            <a:spLocks noGrp="1"/>
          </p:cNvSpPr>
          <p:nvPr>
            <p:ph type="body" sz="quarter" idx="42" hasCustomPrompt="1"/>
          </p:nvPr>
        </p:nvSpPr>
        <p:spPr>
          <a:xfrm>
            <a:off x="696804" y="4449901"/>
            <a:ext cx="1021001" cy="501726"/>
          </a:xfrm>
          <a:prstGeom prst="rect">
            <a:avLst/>
          </a:prstGeom>
        </p:spPr>
        <p:txBody>
          <a:bodyPr anchor="ctr"/>
          <a:lstStyle>
            <a:lvl1pPr marL="0" indent="0" algn="ctr">
              <a:buNone/>
              <a:defRPr sz="1800" cap="all" spc="100" baseline="0">
                <a:solidFill>
                  <a:schemeClr val="accent5">
                    <a:lumMod val="50000"/>
                  </a:schemeClr>
                </a:solidFill>
                <a:latin typeface="+mj-lt"/>
              </a:defRPr>
            </a:lvl1pPr>
          </a:lstStyle>
          <a:p>
            <a:pPr lvl="0"/>
            <a:r>
              <a:rPr lang="en-US" dirty="0"/>
              <a:t>Add year</a:t>
            </a:r>
          </a:p>
        </p:txBody>
      </p:sp>
      <p:sp>
        <p:nvSpPr>
          <p:cNvPr id="53" name="Text Placeholder 14">
            <a:extLst>
              <a:ext uri="{FF2B5EF4-FFF2-40B4-BE49-F238E27FC236}">
                <a16:creationId xmlns:a16="http://schemas.microsoft.com/office/drawing/2014/main" id="{E5B67A4A-03EA-4C59-B052-C3AC86249195}"/>
              </a:ext>
            </a:extLst>
          </p:cNvPr>
          <p:cNvSpPr>
            <a:spLocks noGrp="1"/>
          </p:cNvSpPr>
          <p:nvPr>
            <p:ph type="body" sz="quarter" idx="43" hasCustomPrompt="1"/>
          </p:nvPr>
        </p:nvSpPr>
        <p:spPr>
          <a:xfrm>
            <a:off x="202936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386D9727-6EAF-44BD-B5BB-FF9FB2E38F27}"/>
              </a:ext>
            </a:extLst>
          </p:cNvPr>
          <p:cNvSpPr>
            <a:spLocks noGrp="1"/>
          </p:cNvSpPr>
          <p:nvPr>
            <p:ph type="body" sz="quarter" idx="44" hasCustomPrompt="1"/>
          </p:nvPr>
        </p:nvSpPr>
        <p:spPr>
          <a:xfrm>
            <a:off x="4397612"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8ED3541C-CC4E-4C36-9758-9D66DDE2BA3D}"/>
              </a:ext>
            </a:extLst>
          </p:cNvPr>
          <p:cNvSpPr>
            <a:spLocks noGrp="1"/>
          </p:cNvSpPr>
          <p:nvPr>
            <p:ph type="body" sz="quarter" idx="45" hasCustomPrompt="1"/>
          </p:nvPr>
        </p:nvSpPr>
        <p:spPr>
          <a:xfrm>
            <a:off x="8344687" y="205831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5C4B9123-0034-44EB-AE51-BE0E95C36F9D}"/>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F6EBC080-B92D-4FC1-91BB-CBB73125903E}"/>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3">
                    <a:lumMod val="50000"/>
                  </a:schemeClr>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45A0B38A-6949-43DC-8059-9B50415B16B7}"/>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Tree>
    <p:extLst>
      <p:ext uri="{BB962C8B-B14F-4D97-AF65-F5344CB8AC3E}">
        <p14:creationId xmlns:p14="http://schemas.microsoft.com/office/powerpoint/2010/main" val="170192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E275-6E89-6BD7-46CD-7E0A6F955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C93F77-A3CC-3ECD-DC24-00BDC9F81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D28A92-63A0-9026-32A1-050C454DF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3D1F5-747E-B655-1D99-9B8A4E38B901}"/>
              </a:ext>
            </a:extLst>
          </p:cNvPr>
          <p:cNvSpPr>
            <a:spLocks noGrp="1"/>
          </p:cNvSpPr>
          <p:nvPr>
            <p:ph type="dt" sz="half" idx="10"/>
          </p:nvPr>
        </p:nvSpPr>
        <p:spPr/>
        <p:txBody>
          <a:bodyPr/>
          <a:lstStyle/>
          <a:p>
            <a:fld id="{D35A8BD9-ED49-48E9-A393-7DD2EFE8A841}" type="datetimeFigureOut">
              <a:rPr lang="en-US" smtClean="0"/>
              <a:t>5/6/2026</a:t>
            </a:fld>
            <a:endParaRPr lang="en-US" dirty="0"/>
          </a:p>
        </p:txBody>
      </p:sp>
      <p:sp>
        <p:nvSpPr>
          <p:cNvPr id="6" name="Footer Placeholder 5">
            <a:extLst>
              <a:ext uri="{FF2B5EF4-FFF2-40B4-BE49-F238E27FC236}">
                <a16:creationId xmlns:a16="http://schemas.microsoft.com/office/drawing/2014/main" id="{BF07260A-6605-9797-F5F3-222F8F1D65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589819-0FF5-D630-FAFE-0A0658482234}"/>
              </a:ext>
            </a:extLst>
          </p:cNvPr>
          <p:cNvSpPr>
            <a:spLocks noGrp="1"/>
          </p:cNvSpPr>
          <p:nvPr>
            <p:ph type="sldNum" sz="quarter" idx="12"/>
          </p:nvPr>
        </p:nvSpPr>
        <p:spPr/>
        <p:txBody>
          <a:bodyPr/>
          <a:lstStyle/>
          <a:p>
            <a:fld id="{A8D6BFA0-2F89-458D-BB71-C04E6AAD3C2E}" type="slidenum">
              <a:rPr lang="en-US" smtClean="0"/>
              <a:t>‹#›</a:t>
            </a:fld>
            <a:endParaRPr lang="en-US" dirty="0"/>
          </a:p>
        </p:txBody>
      </p:sp>
    </p:spTree>
    <p:extLst>
      <p:ext uri="{BB962C8B-B14F-4D97-AF65-F5344CB8AC3E}">
        <p14:creationId xmlns:p14="http://schemas.microsoft.com/office/powerpoint/2010/main" val="2628945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216878F0-817D-4F26-8B43-746016119A3F}"/>
              </a:ext>
            </a:extLst>
          </p:cNvPr>
          <p:cNvSpPr>
            <a:spLocks noGrp="1"/>
          </p:cNvSpPr>
          <p:nvPr>
            <p:ph type="pic" sz="quarter" idx="13" hasCustomPrompt="1"/>
          </p:nvPr>
        </p:nvSpPr>
        <p:spPr>
          <a:xfrm>
            <a:off x="-1" y="0"/>
            <a:ext cx="4661647" cy="6858000"/>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3" name="Date Placeholder 2">
            <a:extLst>
              <a:ext uri="{FF2B5EF4-FFF2-40B4-BE49-F238E27FC236}">
                <a16:creationId xmlns:a16="http://schemas.microsoft.com/office/drawing/2014/main" id="{B0B4271A-ED63-46FF-9282-ECA9140CB04C}"/>
              </a:ext>
            </a:extLst>
          </p:cNvPr>
          <p:cNvSpPr>
            <a:spLocks noGrp="1"/>
          </p:cNvSpPr>
          <p:nvPr>
            <p:ph type="dt" sz="half" idx="10"/>
          </p:nvPr>
        </p:nvSpPr>
        <p:spPr/>
        <p:txBody>
          <a:bodyPr/>
          <a:lstStyle>
            <a:lvl1pPr>
              <a:defRPr>
                <a:solidFill>
                  <a:schemeClr val="bg1">
                    <a:lumMod val="95000"/>
                  </a:schemeClr>
                </a:solidFill>
              </a:defRPr>
            </a:lvl1pPr>
          </a:lstStyle>
          <a:p>
            <a:endParaRPr lang="en-US" dirty="0"/>
          </a:p>
        </p:txBody>
      </p:sp>
      <p:sp>
        <p:nvSpPr>
          <p:cNvPr id="4" name="Footer Placeholder 3">
            <a:extLst>
              <a:ext uri="{FF2B5EF4-FFF2-40B4-BE49-F238E27FC236}">
                <a16:creationId xmlns:a16="http://schemas.microsoft.com/office/drawing/2014/main" id="{53F05D42-821E-4E1A-ACD8-5D4B39CFC481}"/>
              </a:ext>
            </a:extLst>
          </p:cNvPr>
          <p:cNvSpPr>
            <a:spLocks noGrp="1"/>
          </p:cNvSpPr>
          <p:nvPr>
            <p:ph type="ftr" sz="quarter" idx="11"/>
          </p:nvPr>
        </p:nvSpPr>
        <p:spPr/>
        <p:txBody>
          <a:bodyPr/>
          <a:lstStyle>
            <a:lvl1pPr>
              <a:defRPr>
                <a:solidFill>
                  <a:schemeClr val="accent3"/>
                </a:solidFill>
              </a:defRPr>
            </a:lvl1pPr>
          </a:lstStyle>
          <a:p>
            <a:endParaRPr lang="en-US" dirty="0"/>
          </a:p>
        </p:txBody>
      </p:sp>
      <p:sp>
        <p:nvSpPr>
          <p:cNvPr id="5" name="Slide Number Placeholder 4">
            <a:extLst>
              <a:ext uri="{FF2B5EF4-FFF2-40B4-BE49-F238E27FC236}">
                <a16:creationId xmlns:a16="http://schemas.microsoft.com/office/drawing/2014/main" id="{E2A47555-EEE6-41B1-9AA5-E70CA2B604D2}"/>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88D863BC-52D6-4182-94E2-EA35621A8A6D}"/>
              </a:ext>
            </a:extLst>
          </p:cNvPr>
          <p:cNvSpPr>
            <a:spLocks noGrp="1"/>
          </p:cNvSpPr>
          <p:nvPr>
            <p:ph type="ctrTitle" hasCustomPrompt="1"/>
          </p:nvPr>
        </p:nvSpPr>
        <p:spPr>
          <a:xfrm>
            <a:off x="5360889" y="729426"/>
            <a:ext cx="5903262" cy="635397"/>
          </a:xfrm>
          <a:prstGeom prst="rect">
            <a:avLst/>
          </a:prstGeom>
        </p:spPr>
        <p:txBody>
          <a:bodyPr anchor="ctr"/>
          <a:lstStyle>
            <a:lvl1pPr algn="l">
              <a:defRPr sz="2200" cap="all" spc="200" baseline="0">
                <a:solidFill>
                  <a:schemeClr val="bg1">
                    <a:lumMod val="95000"/>
                  </a:schemeClr>
                </a:solidFill>
                <a:latin typeface="+mj-lt"/>
              </a:defRPr>
            </a:lvl1pPr>
          </a:lstStyle>
          <a:p>
            <a:r>
              <a:rPr lang="en-US" dirty="0"/>
              <a:t>Click to add title</a:t>
            </a:r>
          </a:p>
        </p:txBody>
      </p:sp>
      <p:sp>
        <p:nvSpPr>
          <p:cNvPr id="7" name="Content Placeholder 6">
            <a:extLst>
              <a:ext uri="{FF2B5EF4-FFF2-40B4-BE49-F238E27FC236}">
                <a16:creationId xmlns:a16="http://schemas.microsoft.com/office/drawing/2014/main" id="{4F792BF5-C216-472F-93C8-9E12D88E6BB7}"/>
              </a:ext>
            </a:extLst>
          </p:cNvPr>
          <p:cNvSpPr>
            <a:spLocks noGrp="1"/>
          </p:cNvSpPr>
          <p:nvPr>
            <p:ph sz="quarter" idx="14"/>
          </p:nvPr>
        </p:nvSpPr>
        <p:spPr>
          <a:xfrm>
            <a:off x="5360988" y="1625600"/>
            <a:ext cx="5903912" cy="4429125"/>
          </a:xfrm>
          <a:prstGeom prst="rect">
            <a:avLst/>
          </a:prstGeo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574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et Our Team 4-Up">
    <p:bg>
      <p:bgPr>
        <a:solidFill>
          <a:schemeClr val="bg1">
            <a:lumMod val="50000"/>
          </a:schemeClr>
        </a:solidFill>
        <a:effectLst/>
      </p:bgPr>
    </p:bg>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71C49FEB-B8EF-4D85-AF1E-FF1A08DED40F}"/>
              </a:ext>
            </a:extLst>
          </p:cNvPr>
          <p:cNvSpPr>
            <a:spLocks noGrp="1"/>
          </p:cNvSpPr>
          <p:nvPr>
            <p:ph type="body" sz="quarter" idx="29" hasCustomPrompt="1"/>
          </p:nvPr>
        </p:nvSpPr>
        <p:spPr>
          <a:xfrm>
            <a:off x="1" y="1"/>
            <a:ext cx="12192000" cy="2514600"/>
          </a:xfrm>
          <a:prstGeom prst="rect">
            <a:avLst/>
          </a:prstGeom>
        </p:spPr>
        <p:txBody>
          <a:bodyPr/>
          <a:lstStyle>
            <a:lvl1pPr marL="0" indent="0" algn="r">
              <a:lnSpc>
                <a:spcPct val="35000"/>
              </a:lnSpc>
              <a:spcBef>
                <a:spcPts val="0"/>
              </a:spcBef>
              <a:buNone/>
              <a:defRPr sz="50000" baseline="0">
                <a:solidFill>
                  <a:schemeClr val="bg1">
                    <a:alpha val="5000"/>
                  </a:schemeClr>
                </a:solidFill>
                <a:latin typeface="Kunstler Script" panose="030304020206070D0D06" pitchFamily="66" charset="0"/>
              </a:defRPr>
            </a:lvl1pPr>
          </a:lstStyle>
          <a:p>
            <a:r>
              <a:rPr lang="en-US" dirty="0"/>
              <a:t>Team</a:t>
            </a:r>
          </a:p>
        </p:txBody>
      </p:sp>
      <p:sp>
        <p:nvSpPr>
          <p:cNvPr id="3" name="Date Placeholder 2">
            <a:extLst>
              <a:ext uri="{FF2B5EF4-FFF2-40B4-BE49-F238E27FC236}">
                <a16:creationId xmlns:a16="http://schemas.microsoft.com/office/drawing/2014/main" id="{2751E4D1-453A-486C-AC10-C420246031B9}"/>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BD6862B-8836-4F15-B05B-24B5EFFD765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E7F95F47-BBF4-4271-B6F5-E9C3507ADD58}"/>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B06E153E-70D2-4FA6-AE08-1FF540897371}"/>
              </a:ext>
            </a:extLst>
          </p:cNvPr>
          <p:cNvSpPr>
            <a:spLocks noGrp="1"/>
          </p:cNvSpPr>
          <p:nvPr>
            <p:ph type="ctrTitle" hasCustomPrompt="1"/>
          </p:nvPr>
        </p:nvSpPr>
        <p:spPr>
          <a:xfrm>
            <a:off x="2933903" y="1655011"/>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9" name="Picture Placeholder 9">
            <a:extLst>
              <a:ext uri="{FF2B5EF4-FFF2-40B4-BE49-F238E27FC236}">
                <a16:creationId xmlns:a16="http://schemas.microsoft.com/office/drawing/2014/main" id="{DC04EBE4-2F20-469F-8A53-9BEC2E378220}"/>
              </a:ext>
            </a:extLst>
          </p:cNvPr>
          <p:cNvSpPr>
            <a:spLocks noGrp="1"/>
          </p:cNvSpPr>
          <p:nvPr>
            <p:ph type="pic" sz="quarter" idx="14" hasCustomPrompt="1"/>
          </p:nvPr>
        </p:nvSpPr>
        <p:spPr>
          <a:xfrm>
            <a:off x="1644345"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0" name="Text Placeholder 10">
            <a:extLst>
              <a:ext uri="{FF2B5EF4-FFF2-40B4-BE49-F238E27FC236}">
                <a16:creationId xmlns:a16="http://schemas.microsoft.com/office/drawing/2014/main" id="{B4BA6AEB-B1AF-4446-A7B4-97B679BC9309}"/>
              </a:ext>
            </a:extLst>
          </p:cNvPr>
          <p:cNvSpPr>
            <a:spLocks noGrp="1"/>
          </p:cNvSpPr>
          <p:nvPr>
            <p:ph type="body" sz="quarter" idx="18" hasCustomPrompt="1"/>
          </p:nvPr>
        </p:nvSpPr>
        <p:spPr>
          <a:xfrm>
            <a:off x="1204655" y="4463647"/>
            <a:ext cx="2330873"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1" name="Text Placeholder 10">
            <a:extLst>
              <a:ext uri="{FF2B5EF4-FFF2-40B4-BE49-F238E27FC236}">
                <a16:creationId xmlns:a16="http://schemas.microsoft.com/office/drawing/2014/main" id="{A3462D3F-0728-4C38-B170-389153ED5A5F}"/>
              </a:ext>
            </a:extLst>
          </p:cNvPr>
          <p:cNvSpPr>
            <a:spLocks noGrp="1"/>
          </p:cNvSpPr>
          <p:nvPr>
            <p:ph type="body" sz="quarter" idx="19" hasCustomPrompt="1"/>
          </p:nvPr>
        </p:nvSpPr>
        <p:spPr>
          <a:xfrm>
            <a:off x="1204655" y="4779469"/>
            <a:ext cx="2330873"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2" name="Picture Placeholder 9">
            <a:extLst>
              <a:ext uri="{FF2B5EF4-FFF2-40B4-BE49-F238E27FC236}">
                <a16:creationId xmlns:a16="http://schemas.microsoft.com/office/drawing/2014/main" id="{3E3EC61F-D3A5-4658-8BA3-A91338AF2FAF}"/>
              </a:ext>
            </a:extLst>
          </p:cNvPr>
          <p:cNvSpPr>
            <a:spLocks noGrp="1"/>
          </p:cNvSpPr>
          <p:nvPr>
            <p:ph type="pic" sz="quarter" idx="20" hasCustomPrompt="1"/>
          </p:nvPr>
        </p:nvSpPr>
        <p:spPr>
          <a:xfrm>
            <a:off x="4133091"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3" name="Picture Placeholder 9">
            <a:extLst>
              <a:ext uri="{FF2B5EF4-FFF2-40B4-BE49-F238E27FC236}">
                <a16:creationId xmlns:a16="http://schemas.microsoft.com/office/drawing/2014/main" id="{CDB9F756-6446-412A-9650-AAB15FCA3623}"/>
              </a:ext>
            </a:extLst>
          </p:cNvPr>
          <p:cNvSpPr>
            <a:spLocks noGrp="1"/>
          </p:cNvSpPr>
          <p:nvPr>
            <p:ph type="pic" sz="quarter" idx="21" hasCustomPrompt="1"/>
          </p:nvPr>
        </p:nvSpPr>
        <p:spPr>
          <a:xfrm>
            <a:off x="6621836"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4" name="Picture Placeholder 9">
            <a:extLst>
              <a:ext uri="{FF2B5EF4-FFF2-40B4-BE49-F238E27FC236}">
                <a16:creationId xmlns:a16="http://schemas.microsoft.com/office/drawing/2014/main" id="{382166CD-0B9A-4F3F-9C64-C140FABE85C7}"/>
              </a:ext>
            </a:extLst>
          </p:cNvPr>
          <p:cNvSpPr>
            <a:spLocks noGrp="1"/>
          </p:cNvSpPr>
          <p:nvPr>
            <p:ph type="pic" sz="quarter" idx="22" hasCustomPrompt="1"/>
          </p:nvPr>
        </p:nvSpPr>
        <p:spPr>
          <a:xfrm>
            <a:off x="9110582" y="2757949"/>
            <a:ext cx="1451493" cy="1462225"/>
          </a:xfrm>
          <a:prstGeom prst="ellipse">
            <a:avLst/>
          </a:prstGeom>
        </p:spPr>
        <p:txBody>
          <a:bodyPr/>
          <a:lstStyle>
            <a:lvl1pPr marL="0" indent="0" algn="ctr">
              <a:buNone/>
              <a:defRPr>
                <a:solidFill>
                  <a:schemeClr val="bg1"/>
                </a:solidFill>
              </a:defRPr>
            </a:lvl1pPr>
          </a:lstStyle>
          <a:p>
            <a:r>
              <a:rPr lang="en-US" dirty="0"/>
              <a:t>Click to add photo</a:t>
            </a:r>
          </a:p>
        </p:txBody>
      </p:sp>
      <p:sp>
        <p:nvSpPr>
          <p:cNvPr id="15" name="Text Placeholder 10">
            <a:extLst>
              <a:ext uri="{FF2B5EF4-FFF2-40B4-BE49-F238E27FC236}">
                <a16:creationId xmlns:a16="http://schemas.microsoft.com/office/drawing/2014/main" id="{40DF12CD-BCB4-467F-B7E3-499EC97EFEB6}"/>
              </a:ext>
            </a:extLst>
          </p:cNvPr>
          <p:cNvSpPr>
            <a:spLocks noGrp="1"/>
          </p:cNvSpPr>
          <p:nvPr>
            <p:ph type="body" sz="quarter" idx="23" hasCustomPrompt="1"/>
          </p:nvPr>
        </p:nvSpPr>
        <p:spPr>
          <a:xfrm>
            <a:off x="3693400" y="4463647"/>
            <a:ext cx="2330874"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6" name="Text Placeholder 10">
            <a:extLst>
              <a:ext uri="{FF2B5EF4-FFF2-40B4-BE49-F238E27FC236}">
                <a16:creationId xmlns:a16="http://schemas.microsoft.com/office/drawing/2014/main" id="{5A467C8A-05E4-4C98-85BA-9199B1C1E1D8}"/>
              </a:ext>
            </a:extLst>
          </p:cNvPr>
          <p:cNvSpPr>
            <a:spLocks noGrp="1"/>
          </p:cNvSpPr>
          <p:nvPr>
            <p:ph type="body" sz="quarter" idx="24" hasCustomPrompt="1"/>
          </p:nvPr>
        </p:nvSpPr>
        <p:spPr>
          <a:xfrm>
            <a:off x="3693400" y="4779469"/>
            <a:ext cx="2330874"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7" name="Text Placeholder 10">
            <a:extLst>
              <a:ext uri="{FF2B5EF4-FFF2-40B4-BE49-F238E27FC236}">
                <a16:creationId xmlns:a16="http://schemas.microsoft.com/office/drawing/2014/main" id="{9058072E-F9B0-4371-960E-E67B496E3020}"/>
              </a:ext>
            </a:extLst>
          </p:cNvPr>
          <p:cNvSpPr>
            <a:spLocks noGrp="1"/>
          </p:cNvSpPr>
          <p:nvPr>
            <p:ph type="body" sz="quarter" idx="25" hasCustomPrompt="1"/>
          </p:nvPr>
        </p:nvSpPr>
        <p:spPr>
          <a:xfrm>
            <a:off x="6182145"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18" name="Text Placeholder 10">
            <a:extLst>
              <a:ext uri="{FF2B5EF4-FFF2-40B4-BE49-F238E27FC236}">
                <a16:creationId xmlns:a16="http://schemas.microsoft.com/office/drawing/2014/main" id="{0A657816-CBF3-4FE7-86AD-21BF42DD1528}"/>
              </a:ext>
            </a:extLst>
          </p:cNvPr>
          <p:cNvSpPr>
            <a:spLocks noGrp="1"/>
          </p:cNvSpPr>
          <p:nvPr>
            <p:ph type="body" sz="quarter" idx="26" hasCustomPrompt="1"/>
          </p:nvPr>
        </p:nvSpPr>
        <p:spPr>
          <a:xfrm>
            <a:off x="6182145"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
        <p:nvSpPr>
          <p:cNvPr id="19" name="Text Placeholder 10">
            <a:extLst>
              <a:ext uri="{FF2B5EF4-FFF2-40B4-BE49-F238E27FC236}">
                <a16:creationId xmlns:a16="http://schemas.microsoft.com/office/drawing/2014/main" id="{886C1499-EEAF-4BF5-99C2-BE435BED3F5B}"/>
              </a:ext>
            </a:extLst>
          </p:cNvPr>
          <p:cNvSpPr>
            <a:spLocks noGrp="1"/>
          </p:cNvSpPr>
          <p:nvPr>
            <p:ph type="body" sz="quarter" idx="27" hasCustomPrompt="1"/>
          </p:nvPr>
        </p:nvSpPr>
        <p:spPr>
          <a:xfrm>
            <a:off x="8670891" y="4463647"/>
            <a:ext cx="2330875" cy="442298"/>
          </a:xfrm>
          <a:prstGeom prst="rect">
            <a:avLst/>
          </a:prstGeom>
        </p:spPr>
        <p:txBody>
          <a:bodyPr anchor="ctr"/>
          <a:lstStyle>
            <a:lvl1pPr marL="0" indent="0" algn="ctr">
              <a:buNone/>
              <a:defRPr sz="1200" cap="all" spc="100" baseline="0">
                <a:solidFill>
                  <a:schemeClr val="bg1"/>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58984A54-7368-4F62-B02D-6A062366006A}"/>
              </a:ext>
            </a:extLst>
          </p:cNvPr>
          <p:cNvSpPr>
            <a:spLocks noGrp="1"/>
          </p:cNvSpPr>
          <p:nvPr>
            <p:ph type="body" sz="quarter" idx="28" hasCustomPrompt="1"/>
          </p:nvPr>
        </p:nvSpPr>
        <p:spPr>
          <a:xfrm>
            <a:off x="8670891" y="4779469"/>
            <a:ext cx="2330875" cy="442298"/>
          </a:xfrm>
          <a:prstGeom prst="rect">
            <a:avLst/>
          </a:prstGeom>
        </p:spPr>
        <p:txBody>
          <a:bodyPr anchor="t"/>
          <a:lstStyle>
            <a:lvl1pPr marL="0" indent="0" algn="ctr">
              <a:buNone/>
              <a:defRPr sz="1100" cap="none" spc="100" baseline="0">
                <a:solidFill>
                  <a:schemeClr val="bg1"/>
                </a:solidFill>
                <a:latin typeface="+mn-lt"/>
              </a:defRPr>
            </a:lvl1pPr>
          </a:lstStyle>
          <a:p>
            <a:pPr lvl="0"/>
            <a:r>
              <a:rPr lang="en-US"/>
              <a:t>Add title</a:t>
            </a:r>
          </a:p>
        </p:txBody>
      </p:sp>
    </p:spTree>
    <p:extLst>
      <p:ext uri="{BB962C8B-B14F-4D97-AF65-F5344CB8AC3E}">
        <p14:creationId xmlns:p14="http://schemas.microsoft.com/office/powerpoint/2010/main" val="1369383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eet Our Team 8-Up">
    <p:bg>
      <p:bgPr>
        <a:solidFill>
          <a:schemeClr val="bg1">
            <a:lumMod val="5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6F087D-92DE-4035-8192-586AF5C8FE12}"/>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7A9928F3-1B10-463F-9157-B6A079A790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46BA99F-4B60-460A-B00E-4D0B0DDD5C5E}"/>
              </a:ext>
            </a:extLst>
          </p:cNvPr>
          <p:cNvSpPr>
            <a:spLocks noGrp="1"/>
          </p:cNvSpPr>
          <p:nvPr>
            <p:ph type="sldNum" sz="quarter" idx="12"/>
          </p:nvPr>
        </p:nvSpPr>
        <p:spPr/>
        <p:txBody>
          <a:bodyPr/>
          <a:lstStyle>
            <a:lvl1pPr>
              <a:defRPr>
                <a:solidFill>
                  <a:schemeClr val="bg1"/>
                </a:solidFill>
              </a:defRPr>
            </a:lvl1pPr>
          </a:lstStyle>
          <a:p>
            <a:fld id="{4F6357DA-28E9-40D3-918C-4D14E8263D81}" type="slidenum">
              <a:rPr lang="en-US" smtClean="0"/>
              <a:pPr/>
              <a:t>‹#›</a:t>
            </a:fld>
            <a:endParaRPr lang="en-US" dirty="0"/>
          </a:p>
        </p:txBody>
      </p:sp>
      <p:sp>
        <p:nvSpPr>
          <p:cNvPr id="8" name="Picture Placeholder 9">
            <a:extLst>
              <a:ext uri="{FF2B5EF4-FFF2-40B4-BE49-F238E27FC236}">
                <a16:creationId xmlns:a16="http://schemas.microsoft.com/office/drawing/2014/main" id="{5A869ECF-2DFC-48EE-97D9-84DCD25E5473}"/>
              </a:ext>
            </a:extLst>
          </p:cNvPr>
          <p:cNvSpPr>
            <a:spLocks noGrp="1"/>
          </p:cNvSpPr>
          <p:nvPr>
            <p:ph type="pic" sz="quarter" idx="16" hasCustomPrompt="1"/>
          </p:nvPr>
        </p:nvSpPr>
        <p:spPr>
          <a:xfrm>
            <a:off x="1979488"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 name="Text Placeholder 14">
            <a:extLst>
              <a:ext uri="{FF2B5EF4-FFF2-40B4-BE49-F238E27FC236}">
                <a16:creationId xmlns:a16="http://schemas.microsoft.com/office/drawing/2014/main" id="{156C8A56-CD27-4C90-94A0-6C6EE02744F4}"/>
              </a:ext>
            </a:extLst>
          </p:cNvPr>
          <p:cNvSpPr>
            <a:spLocks noGrp="1"/>
          </p:cNvSpPr>
          <p:nvPr>
            <p:ph type="body" sz="quarter" idx="20" hasCustomPrompt="1"/>
          </p:nvPr>
        </p:nvSpPr>
        <p:spPr>
          <a:xfrm>
            <a:off x="1485529" y="3495484"/>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1" name="Text Placeholder 14">
            <a:extLst>
              <a:ext uri="{FF2B5EF4-FFF2-40B4-BE49-F238E27FC236}">
                <a16:creationId xmlns:a16="http://schemas.microsoft.com/office/drawing/2014/main" id="{22104C50-BDDE-4917-8F64-30BB543A7349}"/>
              </a:ext>
            </a:extLst>
          </p:cNvPr>
          <p:cNvSpPr>
            <a:spLocks noGrp="1"/>
          </p:cNvSpPr>
          <p:nvPr>
            <p:ph type="body" sz="quarter" idx="21" hasCustomPrompt="1"/>
          </p:nvPr>
        </p:nvSpPr>
        <p:spPr>
          <a:xfrm>
            <a:off x="3859819"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2" name="Text Placeholder 14">
            <a:extLst>
              <a:ext uri="{FF2B5EF4-FFF2-40B4-BE49-F238E27FC236}">
                <a16:creationId xmlns:a16="http://schemas.microsoft.com/office/drawing/2014/main" id="{16490CE7-7241-4A9F-9A19-0D1533BA52E5}"/>
              </a:ext>
            </a:extLst>
          </p:cNvPr>
          <p:cNvSpPr>
            <a:spLocks noGrp="1"/>
          </p:cNvSpPr>
          <p:nvPr>
            <p:ph type="body" sz="quarter" idx="22" hasCustomPrompt="1"/>
          </p:nvPr>
        </p:nvSpPr>
        <p:spPr>
          <a:xfrm>
            <a:off x="3859818" y="3495484"/>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3" name="Text Placeholder 14">
            <a:extLst>
              <a:ext uri="{FF2B5EF4-FFF2-40B4-BE49-F238E27FC236}">
                <a16:creationId xmlns:a16="http://schemas.microsoft.com/office/drawing/2014/main" id="{02C7036D-56D2-4D6E-8F25-344484C61A1F}"/>
              </a:ext>
            </a:extLst>
          </p:cNvPr>
          <p:cNvSpPr>
            <a:spLocks noGrp="1"/>
          </p:cNvSpPr>
          <p:nvPr>
            <p:ph type="body" sz="quarter" idx="23" hasCustomPrompt="1"/>
          </p:nvPr>
        </p:nvSpPr>
        <p:spPr>
          <a:xfrm>
            <a:off x="6234108" y="3269684"/>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4" name="Text Placeholder 14">
            <a:extLst>
              <a:ext uri="{FF2B5EF4-FFF2-40B4-BE49-F238E27FC236}">
                <a16:creationId xmlns:a16="http://schemas.microsoft.com/office/drawing/2014/main" id="{420E5CE0-16E9-48C3-AEAE-C29C2448D78B}"/>
              </a:ext>
            </a:extLst>
          </p:cNvPr>
          <p:cNvSpPr>
            <a:spLocks noGrp="1"/>
          </p:cNvSpPr>
          <p:nvPr>
            <p:ph type="body" sz="quarter" idx="24" hasCustomPrompt="1"/>
          </p:nvPr>
        </p:nvSpPr>
        <p:spPr>
          <a:xfrm>
            <a:off x="6234107"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15" name="Text Placeholder 14">
            <a:extLst>
              <a:ext uri="{FF2B5EF4-FFF2-40B4-BE49-F238E27FC236}">
                <a16:creationId xmlns:a16="http://schemas.microsoft.com/office/drawing/2014/main" id="{532463BC-AC80-43A6-8BB3-50F5A28E80BC}"/>
              </a:ext>
            </a:extLst>
          </p:cNvPr>
          <p:cNvSpPr>
            <a:spLocks noGrp="1"/>
          </p:cNvSpPr>
          <p:nvPr>
            <p:ph type="body" sz="quarter" idx="25" hasCustomPrompt="1"/>
          </p:nvPr>
        </p:nvSpPr>
        <p:spPr>
          <a:xfrm>
            <a:off x="8608394"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16" name="Text Placeholder 14">
            <a:extLst>
              <a:ext uri="{FF2B5EF4-FFF2-40B4-BE49-F238E27FC236}">
                <a16:creationId xmlns:a16="http://schemas.microsoft.com/office/drawing/2014/main" id="{4CF5287C-0936-4244-B1EE-226996FEC9A0}"/>
              </a:ext>
            </a:extLst>
          </p:cNvPr>
          <p:cNvSpPr>
            <a:spLocks noGrp="1"/>
          </p:cNvSpPr>
          <p:nvPr>
            <p:ph type="body" sz="quarter" idx="26" hasCustomPrompt="1"/>
          </p:nvPr>
        </p:nvSpPr>
        <p:spPr>
          <a:xfrm>
            <a:off x="8608391" y="3495484"/>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38" name="Text Placeholder 14">
            <a:extLst>
              <a:ext uri="{FF2B5EF4-FFF2-40B4-BE49-F238E27FC236}">
                <a16:creationId xmlns:a16="http://schemas.microsoft.com/office/drawing/2014/main" id="{80E59778-6A5E-4CAE-8EB2-BBEBB43F6D4B}"/>
              </a:ext>
            </a:extLst>
          </p:cNvPr>
          <p:cNvSpPr>
            <a:spLocks noGrp="1"/>
          </p:cNvSpPr>
          <p:nvPr>
            <p:ph type="body" sz="quarter" idx="46" hasCustomPrompt="1"/>
          </p:nvPr>
        </p:nvSpPr>
        <p:spPr>
          <a:xfrm>
            <a:off x="1485530" y="3269516"/>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7" name="Text Placeholder 14">
            <a:extLst>
              <a:ext uri="{FF2B5EF4-FFF2-40B4-BE49-F238E27FC236}">
                <a16:creationId xmlns:a16="http://schemas.microsoft.com/office/drawing/2014/main" id="{393D72E6-E684-4731-B139-4BA8111999D9}"/>
              </a:ext>
            </a:extLst>
          </p:cNvPr>
          <p:cNvSpPr>
            <a:spLocks noGrp="1"/>
          </p:cNvSpPr>
          <p:nvPr>
            <p:ph type="body" sz="quarter" idx="48" hasCustomPrompt="1"/>
          </p:nvPr>
        </p:nvSpPr>
        <p:spPr>
          <a:xfrm>
            <a:off x="1485442" y="5546241"/>
            <a:ext cx="2085792"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48" name="Text Placeholder 14">
            <a:extLst>
              <a:ext uri="{FF2B5EF4-FFF2-40B4-BE49-F238E27FC236}">
                <a16:creationId xmlns:a16="http://schemas.microsoft.com/office/drawing/2014/main" id="{17AF8A36-96BD-4383-BD10-0AF6C3CAA215}"/>
              </a:ext>
            </a:extLst>
          </p:cNvPr>
          <p:cNvSpPr>
            <a:spLocks noGrp="1"/>
          </p:cNvSpPr>
          <p:nvPr>
            <p:ph type="body" sz="quarter" idx="49" hasCustomPrompt="1"/>
          </p:nvPr>
        </p:nvSpPr>
        <p:spPr>
          <a:xfrm>
            <a:off x="3859819"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49" name="Text Placeholder 14">
            <a:extLst>
              <a:ext uri="{FF2B5EF4-FFF2-40B4-BE49-F238E27FC236}">
                <a16:creationId xmlns:a16="http://schemas.microsoft.com/office/drawing/2014/main" id="{F26B5D3A-6C13-4204-9756-1BCA5AE8D12C}"/>
              </a:ext>
            </a:extLst>
          </p:cNvPr>
          <p:cNvSpPr>
            <a:spLocks noGrp="1"/>
          </p:cNvSpPr>
          <p:nvPr>
            <p:ph type="body" sz="quarter" idx="50" hasCustomPrompt="1"/>
          </p:nvPr>
        </p:nvSpPr>
        <p:spPr>
          <a:xfrm>
            <a:off x="3859730" y="5546241"/>
            <a:ext cx="2085793"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0" name="Text Placeholder 14">
            <a:extLst>
              <a:ext uri="{FF2B5EF4-FFF2-40B4-BE49-F238E27FC236}">
                <a16:creationId xmlns:a16="http://schemas.microsoft.com/office/drawing/2014/main" id="{80D112F0-B8AB-4FA9-B732-BE08CD1234D5}"/>
              </a:ext>
            </a:extLst>
          </p:cNvPr>
          <p:cNvSpPr>
            <a:spLocks noGrp="1"/>
          </p:cNvSpPr>
          <p:nvPr>
            <p:ph type="body" sz="quarter" idx="51" hasCustomPrompt="1"/>
          </p:nvPr>
        </p:nvSpPr>
        <p:spPr>
          <a:xfrm>
            <a:off x="6234108" y="5320441"/>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1" name="Text Placeholder 14">
            <a:extLst>
              <a:ext uri="{FF2B5EF4-FFF2-40B4-BE49-F238E27FC236}">
                <a16:creationId xmlns:a16="http://schemas.microsoft.com/office/drawing/2014/main" id="{4784D9A7-36A5-4F3B-AA7B-CB5E2D655945}"/>
              </a:ext>
            </a:extLst>
          </p:cNvPr>
          <p:cNvSpPr>
            <a:spLocks noGrp="1"/>
          </p:cNvSpPr>
          <p:nvPr>
            <p:ph type="body" sz="quarter" idx="52" hasCustomPrompt="1"/>
          </p:nvPr>
        </p:nvSpPr>
        <p:spPr>
          <a:xfrm>
            <a:off x="6234063"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2" name="Text Placeholder 14">
            <a:extLst>
              <a:ext uri="{FF2B5EF4-FFF2-40B4-BE49-F238E27FC236}">
                <a16:creationId xmlns:a16="http://schemas.microsoft.com/office/drawing/2014/main" id="{D7A99E46-923F-4364-BF2F-FBB534A10648}"/>
              </a:ext>
            </a:extLst>
          </p:cNvPr>
          <p:cNvSpPr>
            <a:spLocks noGrp="1"/>
          </p:cNvSpPr>
          <p:nvPr>
            <p:ph type="body" sz="quarter" idx="53" hasCustomPrompt="1"/>
          </p:nvPr>
        </p:nvSpPr>
        <p:spPr>
          <a:xfrm>
            <a:off x="8608394"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53" name="Text Placeholder 14">
            <a:extLst>
              <a:ext uri="{FF2B5EF4-FFF2-40B4-BE49-F238E27FC236}">
                <a16:creationId xmlns:a16="http://schemas.microsoft.com/office/drawing/2014/main" id="{506EFF4D-3C39-4F6E-A14E-EFF1C741CCCB}"/>
              </a:ext>
            </a:extLst>
          </p:cNvPr>
          <p:cNvSpPr>
            <a:spLocks noGrp="1"/>
          </p:cNvSpPr>
          <p:nvPr>
            <p:ph type="body" sz="quarter" idx="54" hasCustomPrompt="1"/>
          </p:nvPr>
        </p:nvSpPr>
        <p:spPr>
          <a:xfrm>
            <a:off x="8608391" y="5546241"/>
            <a:ext cx="2085791" cy="365125"/>
          </a:xfrm>
          <a:prstGeom prst="rect">
            <a:avLst/>
          </a:prstGeom>
        </p:spPr>
        <p:txBody>
          <a:bodyPr/>
          <a:lstStyle>
            <a:lvl1pPr marL="0" indent="0" algn="ctr">
              <a:lnSpc>
                <a:spcPct val="90000"/>
              </a:lnSpc>
              <a:spcBef>
                <a:spcPts val="0"/>
              </a:spcBef>
              <a:buNone/>
              <a:defRPr sz="1100" cap="none" spc="100" baseline="0">
                <a:solidFill>
                  <a:schemeClr val="bg1"/>
                </a:solidFill>
                <a:latin typeface="+mn-lt"/>
              </a:defRPr>
            </a:lvl1pPr>
          </a:lstStyle>
          <a:p>
            <a:pPr lvl="0"/>
            <a:r>
              <a:rPr lang="en-US"/>
              <a:t>Add title</a:t>
            </a:r>
          </a:p>
        </p:txBody>
      </p:sp>
      <p:sp>
        <p:nvSpPr>
          <p:cNvPr id="57" name="Text Placeholder 14">
            <a:extLst>
              <a:ext uri="{FF2B5EF4-FFF2-40B4-BE49-F238E27FC236}">
                <a16:creationId xmlns:a16="http://schemas.microsoft.com/office/drawing/2014/main" id="{0C5A43DB-AE3F-48FC-B6D4-8879D4CDADB4}"/>
              </a:ext>
            </a:extLst>
          </p:cNvPr>
          <p:cNvSpPr>
            <a:spLocks noGrp="1"/>
          </p:cNvSpPr>
          <p:nvPr>
            <p:ph type="body" sz="quarter" idx="58" hasCustomPrompt="1"/>
          </p:nvPr>
        </p:nvSpPr>
        <p:spPr>
          <a:xfrm>
            <a:off x="1485530" y="5320273"/>
            <a:ext cx="2085792" cy="274650"/>
          </a:xfrm>
          <a:prstGeom prst="rect">
            <a:avLst/>
          </a:prstGeom>
        </p:spPr>
        <p:txBody>
          <a:bodyPr/>
          <a:lstStyle>
            <a:lvl1pPr marL="0" indent="0" algn="ctr">
              <a:buNone/>
              <a:defRPr sz="1200" cap="all" spc="200" baseline="0">
                <a:solidFill>
                  <a:schemeClr val="bg1"/>
                </a:solidFill>
                <a:latin typeface="+mj-lt"/>
              </a:defRPr>
            </a:lvl1pPr>
          </a:lstStyle>
          <a:p>
            <a:pPr lvl="0"/>
            <a:r>
              <a:rPr lang="en-US"/>
              <a:t>Add name</a:t>
            </a:r>
          </a:p>
        </p:txBody>
      </p:sp>
      <p:sp>
        <p:nvSpPr>
          <p:cNvPr id="33" name="Picture Placeholder 9">
            <a:extLst>
              <a:ext uri="{FF2B5EF4-FFF2-40B4-BE49-F238E27FC236}">
                <a16:creationId xmlns:a16="http://schemas.microsoft.com/office/drawing/2014/main" id="{BF616705-4A53-4806-B16C-BA39A5A02D23}"/>
              </a:ext>
            </a:extLst>
          </p:cNvPr>
          <p:cNvSpPr>
            <a:spLocks noGrp="1"/>
          </p:cNvSpPr>
          <p:nvPr>
            <p:ph type="pic" sz="quarter" idx="59" hasCustomPrompt="1"/>
          </p:nvPr>
        </p:nvSpPr>
        <p:spPr>
          <a:xfrm>
            <a:off x="4353776"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9" name="Picture Placeholder 9">
            <a:extLst>
              <a:ext uri="{FF2B5EF4-FFF2-40B4-BE49-F238E27FC236}">
                <a16:creationId xmlns:a16="http://schemas.microsoft.com/office/drawing/2014/main" id="{12C5AB77-7FB0-4FE2-A742-FA3672277633}"/>
              </a:ext>
            </a:extLst>
          </p:cNvPr>
          <p:cNvSpPr>
            <a:spLocks noGrp="1"/>
          </p:cNvSpPr>
          <p:nvPr>
            <p:ph type="pic" sz="quarter" idx="60" hasCustomPrompt="1"/>
          </p:nvPr>
        </p:nvSpPr>
        <p:spPr>
          <a:xfrm>
            <a:off x="6728064"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0" name="Picture Placeholder 9">
            <a:extLst>
              <a:ext uri="{FF2B5EF4-FFF2-40B4-BE49-F238E27FC236}">
                <a16:creationId xmlns:a16="http://schemas.microsoft.com/office/drawing/2014/main" id="{8A37ED26-A40F-40E4-9FB0-0F305BCB23F4}"/>
              </a:ext>
            </a:extLst>
          </p:cNvPr>
          <p:cNvSpPr>
            <a:spLocks noGrp="1"/>
          </p:cNvSpPr>
          <p:nvPr>
            <p:ph type="pic" sz="quarter" idx="61" hasCustomPrompt="1"/>
          </p:nvPr>
        </p:nvSpPr>
        <p:spPr>
          <a:xfrm>
            <a:off x="9102352" y="1979244"/>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1" name="Picture Placeholder 9">
            <a:extLst>
              <a:ext uri="{FF2B5EF4-FFF2-40B4-BE49-F238E27FC236}">
                <a16:creationId xmlns:a16="http://schemas.microsoft.com/office/drawing/2014/main" id="{B6231166-8699-4C7F-8542-01C947970C37}"/>
              </a:ext>
            </a:extLst>
          </p:cNvPr>
          <p:cNvSpPr>
            <a:spLocks noGrp="1"/>
          </p:cNvSpPr>
          <p:nvPr>
            <p:ph type="pic" sz="quarter" idx="62" hasCustomPrompt="1"/>
          </p:nvPr>
        </p:nvSpPr>
        <p:spPr>
          <a:xfrm>
            <a:off x="1979488"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2" name="Picture Placeholder 9">
            <a:extLst>
              <a:ext uri="{FF2B5EF4-FFF2-40B4-BE49-F238E27FC236}">
                <a16:creationId xmlns:a16="http://schemas.microsoft.com/office/drawing/2014/main" id="{C8BBF1DC-9382-4EDC-8A43-26FBDBA89C72}"/>
              </a:ext>
            </a:extLst>
          </p:cNvPr>
          <p:cNvSpPr>
            <a:spLocks noGrp="1"/>
          </p:cNvSpPr>
          <p:nvPr>
            <p:ph type="pic" sz="quarter" idx="63" hasCustomPrompt="1"/>
          </p:nvPr>
        </p:nvSpPr>
        <p:spPr>
          <a:xfrm>
            <a:off x="4353776"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3" name="Picture Placeholder 9">
            <a:extLst>
              <a:ext uri="{FF2B5EF4-FFF2-40B4-BE49-F238E27FC236}">
                <a16:creationId xmlns:a16="http://schemas.microsoft.com/office/drawing/2014/main" id="{E1600B1D-A51F-4CD2-B131-483A6088B903}"/>
              </a:ext>
            </a:extLst>
          </p:cNvPr>
          <p:cNvSpPr>
            <a:spLocks noGrp="1"/>
          </p:cNvSpPr>
          <p:nvPr>
            <p:ph type="pic" sz="quarter" idx="64" hasCustomPrompt="1"/>
          </p:nvPr>
        </p:nvSpPr>
        <p:spPr>
          <a:xfrm>
            <a:off x="6728064"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44" name="Picture Placeholder 9">
            <a:extLst>
              <a:ext uri="{FF2B5EF4-FFF2-40B4-BE49-F238E27FC236}">
                <a16:creationId xmlns:a16="http://schemas.microsoft.com/office/drawing/2014/main" id="{C6C004ED-2B06-4144-9164-96A4CDC05395}"/>
              </a:ext>
            </a:extLst>
          </p:cNvPr>
          <p:cNvSpPr>
            <a:spLocks noGrp="1"/>
          </p:cNvSpPr>
          <p:nvPr>
            <p:ph type="pic" sz="quarter" idx="65" hasCustomPrompt="1"/>
          </p:nvPr>
        </p:nvSpPr>
        <p:spPr>
          <a:xfrm>
            <a:off x="9102352" y="4028080"/>
            <a:ext cx="1097876" cy="1097875"/>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0" name="Title 1">
            <a:extLst>
              <a:ext uri="{FF2B5EF4-FFF2-40B4-BE49-F238E27FC236}">
                <a16:creationId xmlns:a16="http://schemas.microsoft.com/office/drawing/2014/main" id="{4002D7BD-981B-493B-A5A0-DA83B6593157}"/>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Tree>
    <p:extLst>
      <p:ext uri="{BB962C8B-B14F-4D97-AF65-F5344CB8AC3E}">
        <p14:creationId xmlns:p14="http://schemas.microsoft.com/office/powerpoint/2010/main" val="11714517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36A6C4-760E-4DFC-9166-0346E320E61C}"/>
              </a:ext>
            </a:extLst>
          </p:cNvPr>
          <p:cNvSpPr>
            <a:spLocks noGrp="1"/>
          </p:cNvSpPr>
          <p:nvPr>
            <p:ph type="dt" sz="half" idx="10"/>
          </p:nvPr>
        </p:nvSpPr>
        <p:spPr/>
        <p:txBody>
          <a:bodyPr/>
          <a:lstStyle>
            <a:lvl1pPr>
              <a:defRPr>
                <a:solidFill>
                  <a:schemeClr val="accent6">
                    <a:lumMod val="25000"/>
                    <a:lumOff val="75000"/>
                  </a:schemeClr>
                </a:solidFill>
              </a:defRPr>
            </a:lvl1pPr>
          </a:lstStyle>
          <a:p>
            <a:endParaRPr lang="en-US" dirty="0"/>
          </a:p>
        </p:txBody>
      </p:sp>
      <p:sp>
        <p:nvSpPr>
          <p:cNvPr id="4" name="Footer Placeholder 3">
            <a:extLst>
              <a:ext uri="{FF2B5EF4-FFF2-40B4-BE49-F238E27FC236}">
                <a16:creationId xmlns:a16="http://schemas.microsoft.com/office/drawing/2014/main" id="{2AA830E9-38B9-41B2-9047-8F9003630EF4}"/>
              </a:ext>
            </a:extLst>
          </p:cNvPr>
          <p:cNvSpPr>
            <a:spLocks noGrp="1"/>
          </p:cNvSpPr>
          <p:nvPr>
            <p:ph type="ftr" sz="quarter" idx="11"/>
          </p:nvPr>
        </p:nvSpPr>
        <p:spPr/>
        <p:txBody>
          <a:bodyPr/>
          <a:lstStyle>
            <a:lvl1pPr>
              <a:defRPr>
                <a:solidFill>
                  <a:schemeClr val="accent6">
                    <a:lumMod val="25000"/>
                    <a:lumOff val="75000"/>
                  </a:schemeClr>
                </a:solidFill>
              </a:defRPr>
            </a:lvl1pPr>
          </a:lstStyle>
          <a:p>
            <a:endParaRPr lang="en-US" dirty="0"/>
          </a:p>
        </p:txBody>
      </p:sp>
      <p:sp>
        <p:nvSpPr>
          <p:cNvPr id="5" name="Slide Number Placeholder 4">
            <a:extLst>
              <a:ext uri="{FF2B5EF4-FFF2-40B4-BE49-F238E27FC236}">
                <a16:creationId xmlns:a16="http://schemas.microsoft.com/office/drawing/2014/main" id="{705897FB-ACEE-45BF-9704-D517B9B958B9}"/>
              </a:ext>
            </a:extLst>
          </p:cNvPr>
          <p:cNvSpPr>
            <a:spLocks noGrp="1"/>
          </p:cNvSpPr>
          <p:nvPr>
            <p:ph type="sldNum" sz="quarter" idx="12"/>
          </p:nvPr>
        </p:nvSpPr>
        <p:spPr/>
        <p:txBody>
          <a:bodyPr/>
          <a:lstStyle>
            <a:lvl1pPr>
              <a:defRPr>
                <a:solidFill>
                  <a:schemeClr val="accent6">
                    <a:lumMod val="25000"/>
                    <a:lumOff val="75000"/>
                  </a:schemeClr>
                </a:solidFill>
              </a:defRPr>
            </a:lvl1pPr>
          </a:lstStyle>
          <a:p>
            <a:fld id="{4F6357DA-28E9-40D3-918C-4D14E8263D81}" type="slidenum">
              <a:rPr lang="en-US" smtClean="0"/>
              <a:pPr/>
              <a:t>‹#›</a:t>
            </a:fld>
            <a:endParaRPr lang="en-US" dirty="0"/>
          </a:p>
        </p:txBody>
      </p:sp>
      <p:sp>
        <p:nvSpPr>
          <p:cNvPr id="6" name="Title 1">
            <a:extLst>
              <a:ext uri="{FF2B5EF4-FFF2-40B4-BE49-F238E27FC236}">
                <a16:creationId xmlns:a16="http://schemas.microsoft.com/office/drawing/2014/main" id="{4F61A60D-EA13-4C4C-9816-85480A2E2A90}"/>
              </a:ext>
            </a:extLst>
          </p:cNvPr>
          <p:cNvSpPr>
            <a:spLocks noGrp="1"/>
          </p:cNvSpPr>
          <p:nvPr>
            <p:ph type="ctrTitle" hasCustomPrompt="1"/>
          </p:nvPr>
        </p:nvSpPr>
        <p:spPr>
          <a:xfrm>
            <a:off x="2933903" y="724868"/>
            <a:ext cx="6324194" cy="639955"/>
          </a:xfrm>
          <a:prstGeom prst="rect">
            <a:avLst/>
          </a:prstGeom>
        </p:spPr>
        <p:txBody>
          <a:bodyPr anchor="ctr"/>
          <a:lstStyle>
            <a:lvl1pPr algn="ctr">
              <a:defRPr sz="2200" cap="all" spc="200" baseline="0">
                <a:solidFill>
                  <a:schemeClr val="bg1"/>
                </a:solidFill>
                <a:latin typeface="+mj-lt"/>
              </a:defRPr>
            </a:lvl1pPr>
          </a:lstStyle>
          <a:p>
            <a:r>
              <a:rPr lang="en-US"/>
              <a:t>Click to add title</a:t>
            </a:r>
          </a:p>
        </p:txBody>
      </p:sp>
      <p:sp>
        <p:nvSpPr>
          <p:cNvPr id="20" name="Text Placeholder 14">
            <a:extLst>
              <a:ext uri="{FF2B5EF4-FFF2-40B4-BE49-F238E27FC236}">
                <a16:creationId xmlns:a16="http://schemas.microsoft.com/office/drawing/2014/main" id="{1C424B8B-6301-4675-9015-050DF1DF9113}"/>
              </a:ext>
            </a:extLst>
          </p:cNvPr>
          <p:cNvSpPr>
            <a:spLocks noGrp="1"/>
          </p:cNvSpPr>
          <p:nvPr>
            <p:ph type="body" sz="quarter" idx="13" hasCustomPrompt="1"/>
          </p:nvPr>
        </p:nvSpPr>
        <p:spPr>
          <a:xfrm>
            <a:off x="900511"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44297A50-8392-4EB9-9BF6-451C4B9977BA}"/>
              </a:ext>
            </a:extLst>
          </p:cNvPr>
          <p:cNvSpPr>
            <a:spLocks noGrp="1"/>
          </p:cNvSpPr>
          <p:nvPr>
            <p:ph type="body" sz="quarter" idx="14" hasCustomPrompt="1"/>
          </p:nvPr>
        </p:nvSpPr>
        <p:spPr>
          <a:xfrm>
            <a:off x="900511"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01B3A901-BBC6-44D9-9C97-6CFD76C17CDF}"/>
              </a:ext>
            </a:extLst>
          </p:cNvPr>
          <p:cNvSpPr>
            <a:spLocks noGrp="1"/>
          </p:cNvSpPr>
          <p:nvPr>
            <p:ph type="body" sz="quarter" idx="15" hasCustomPrompt="1"/>
          </p:nvPr>
        </p:nvSpPr>
        <p:spPr>
          <a:xfrm>
            <a:off x="3584039"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C60306D6-8D77-403B-B3D3-93E771A63E25}"/>
              </a:ext>
            </a:extLst>
          </p:cNvPr>
          <p:cNvSpPr>
            <a:spLocks noGrp="1"/>
          </p:cNvSpPr>
          <p:nvPr>
            <p:ph type="body" sz="quarter" idx="16" hasCustomPrompt="1"/>
          </p:nvPr>
        </p:nvSpPr>
        <p:spPr>
          <a:xfrm>
            <a:off x="3584039"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156D61BA-EB24-4A41-8CAD-DF8D3ACF23F3}"/>
              </a:ext>
            </a:extLst>
          </p:cNvPr>
          <p:cNvSpPr>
            <a:spLocks noGrp="1"/>
          </p:cNvSpPr>
          <p:nvPr>
            <p:ph type="body" sz="quarter" idx="17" hasCustomPrompt="1"/>
          </p:nvPr>
        </p:nvSpPr>
        <p:spPr>
          <a:xfrm>
            <a:off x="6267567"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7D92CD70-81FF-405A-B419-FCACE6F2F97A}"/>
              </a:ext>
            </a:extLst>
          </p:cNvPr>
          <p:cNvSpPr>
            <a:spLocks noGrp="1"/>
          </p:cNvSpPr>
          <p:nvPr>
            <p:ph type="body" sz="quarter" idx="18" hasCustomPrompt="1"/>
          </p:nvPr>
        </p:nvSpPr>
        <p:spPr>
          <a:xfrm>
            <a:off x="6267567"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1F7A98D9-A50A-41D8-BD51-327D4B647F26}"/>
              </a:ext>
            </a:extLst>
          </p:cNvPr>
          <p:cNvSpPr>
            <a:spLocks noGrp="1"/>
          </p:cNvSpPr>
          <p:nvPr>
            <p:ph type="body" sz="quarter" idx="19" hasCustomPrompt="1"/>
          </p:nvPr>
        </p:nvSpPr>
        <p:spPr>
          <a:xfrm>
            <a:off x="8951094" y="4059648"/>
            <a:ext cx="2382386" cy="613702"/>
          </a:xfrm>
          <a:prstGeom prst="rect">
            <a:avLst/>
          </a:prstGeom>
        </p:spPr>
        <p:txBody>
          <a:bodyPr anchor="b"/>
          <a:lstStyle>
            <a:lvl1pPr marL="0" indent="0" algn="ctr">
              <a:lnSpc>
                <a:spcPct val="100000"/>
              </a:lnSpc>
              <a:spcBef>
                <a:spcPts val="0"/>
              </a:spcBef>
              <a:spcAft>
                <a:spcPts val="0"/>
              </a:spcAft>
              <a:buNone/>
              <a:defRPr sz="1400" cap="all" spc="200" baseline="0">
                <a:solidFill>
                  <a:schemeClr val="tx2"/>
                </a:solidFill>
                <a:latin typeface="+mj-lt"/>
              </a:defRPr>
            </a:lvl1pPr>
          </a:lstStyle>
          <a:p>
            <a:pPr lvl="0"/>
            <a:r>
              <a:rPr lang="en-US"/>
              <a:t>Click to add title</a:t>
            </a:r>
          </a:p>
        </p:txBody>
      </p:sp>
      <p:sp>
        <p:nvSpPr>
          <p:cNvPr id="27" name="Text Placeholder 14">
            <a:extLst>
              <a:ext uri="{FF2B5EF4-FFF2-40B4-BE49-F238E27FC236}">
                <a16:creationId xmlns:a16="http://schemas.microsoft.com/office/drawing/2014/main" id="{CD4953C5-A270-4C37-B878-3D3E51E01A1B}"/>
              </a:ext>
            </a:extLst>
          </p:cNvPr>
          <p:cNvSpPr>
            <a:spLocks noGrp="1"/>
          </p:cNvSpPr>
          <p:nvPr>
            <p:ph type="body" sz="quarter" idx="20" hasCustomPrompt="1"/>
          </p:nvPr>
        </p:nvSpPr>
        <p:spPr>
          <a:xfrm>
            <a:off x="8951094" y="4651391"/>
            <a:ext cx="2382386" cy="857935"/>
          </a:xfrm>
          <a:prstGeom prst="rect">
            <a:avLst/>
          </a:prstGeom>
        </p:spPr>
        <p:txBody>
          <a:bodyPr/>
          <a:lstStyle>
            <a:lvl1pPr marL="0" indent="0" algn="ctr">
              <a:lnSpc>
                <a:spcPct val="125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0">
            <a:extLst>
              <a:ext uri="{FF2B5EF4-FFF2-40B4-BE49-F238E27FC236}">
                <a16:creationId xmlns:a16="http://schemas.microsoft.com/office/drawing/2014/main" id="{B419FAA5-674D-4D1B-B6F0-7F6B786D9D2C}"/>
              </a:ext>
            </a:extLst>
          </p:cNvPr>
          <p:cNvSpPr>
            <a:spLocks noGrp="1"/>
          </p:cNvSpPr>
          <p:nvPr>
            <p:ph type="body" sz="quarter" idx="21"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tx2"/>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4301E9A5-7F5A-49AF-A4F3-EA73CC55905B}"/>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44658DCD-8753-4536-A41F-2975ECE9D039}"/>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
        <p:nvSpPr>
          <p:cNvPr id="31" name="Text Placeholder 10">
            <a:extLst>
              <a:ext uri="{FF2B5EF4-FFF2-40B4-BE49-F238E27FC236}">
                <a16:creationId xmlns:a16="http://schemas.microsoft.com/office/drawing/2014/main" id="{2708ADA9-A84B-4176-A4A4-3BEEB2F71F93}"/>
              </a:ext>
            </a:extLst>
          </p:cNvPr>
          <p:cNvSpPr>
            <a:spLocks noGrp="1"/>
          </p:cNvSpPr>
          <p:nvPr>
            <p:ph type="body" sz="quarter" idx="22"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tx2"/>
                </a:solidFill>
                <a:latin typeface="+mj-lt"/>
              </a:defRPr>
            </a:lvl1pPr>
          </a:lstStyle>
          <a:p>
            <a:pPr lvl="0"/>
            <a:r>
              <a:rPr lang="en-US"/>
              <a:t>Add title</a:t>
            </a:r>
          </a:p>
        </p:txBody>
      </p:sp>
    </p:spTree>
    <p:extLst>
      <p:ext uri="{BB962C8B-B14F-4D97-AF65-F5344CB8AC3E}">
        <p14:creationId xmlns:p14="http://schemas.microsoft.com/office/powerpoint/2010/main" val="3721376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9FD50E8B-97D3-485C-9645-AACC303DDF33}"/>
              </a:ext>
            </a:extLst>
          </p:cNvPr>
          <p:cNvSpPr>
            <a:spLocks noGrp="1"/>
          </p:cNvSpPr>
          <p:nvPr>
            <p:ph type="pic" sz="quarter" idx="13" hasCustomPrompt="1"/>
          </p:nvPr>
        </p:nvSpPr>
        <p:spPr>
          <a:xfrm>
            <a:off x="-4281" y="-1"/>
            <a:ext cx="12196282" cy="2917371"/>
          </a:xfrm>
          <a:prstGeom prst="rect">
            <a:avLst/>
          </a:prstGeom>
        </p:spPr>
        <p:txBody>
          <a:bodyPr/>
          <a:lstStyle>
            <a:lvl1pPr marL="0" indent="0" algn="ctr">
              <a:buNone/>
              <a:defRPr>
                <a:solidFill>
                  <a:schemeClr val="accent6">
                    <a:lumMod val="10000"/>
                    <a:lumOff val="90000"/>
                  </a:schemeClr>
                </a:solidFill>
              </a:defRPr>
            </a:lvl1pPr>
          </a:lstStyle>
          <a:p>
            <a:r>
              <a:rPr lang="en-US" dirty="0"/>
              <a:t>Click to add photo</a:t>
            </a:r>
          </a:p>
        </p:txBody>
      </p:sp>
      <p:sp>
        <p:nvSpPr>
          <p:cNvPr id="10" name="Text Placeholder 4">
            <a:extLst>
              <a:ext uri="{FF2B5EF4-FFF2-40B4-BE49-F238E27FC236}">
                <a16:creationId xmlns:a16="http://schemas.microsoft.com/office/drawing/2014/main" id="{44211F90-6E18-443B-BDFF-5A72A7950276}"/>
              </a:ext>
            </a:extLst>
          </p:cNvPr>
          <p:cNvSpPr>
            <a:spLocks noGrp="1"/>
          </p:cNvSpPr>
          <p:nvPr>
            <p:ph type="body" sz="quarter" idx="19" hasCustomPrompt="1"/>
          </p:nvPr>
        </p:nvSpPr>
        <p:spPr>
          <a:xfrm>
            <a:off x="0" y="4006735"/>
            <a:ext cx="12192000" cy="2851264"/>
          </a:xfrm>
          <a:prstGeom prst="rect">
            <a:avLst/>
          </a:prstGeom>
        </p:spPr>
        <p:txBody>
          <a:bodyPr/>
          <a:lstStyle>
            <a:lvl1pPr marL="0" indent="0" algn="r">
              <a:lnSpc>
                <a:spcPct val="50000"/>
              </a:lnSpc>
              <a:spcBef>
                <a:spcPts val="0"/>
              </a:spcBef>
              <a:buNone/>
              <a:defRPr sz="50000" baseline="0">
                <a:solidFill>
                  <a:schemeClr val="bg1">
                    <a:alpha val="5000"/>
                  </a:schemeClr>
                </a:solidFill>
                <a:latin typeface="Kunstler Script" panose="030304020206070D0D06" pitchFamily="66" charset="0"/>
              </a:defRPr>
            </a:lvl1pPr>
          </a:lstStyle>
          <a:p>
            <a:r>
              <a:rPr lang="en-US" dirty="0"/>
              <a:t>Sum</a:t>
            </a:r>
          </a:p>
        </p:txBody>
      </p:sp>
      <p:sp>
        <p:nvSpPr>
          <p:cNvPr id="3" name="Date Placeholder 2">
            <a:extLst>
              <a:ext uri="{FF2B5EF4-FFF2-40B4-BE49-F238E27FC236}">
                <a16:creationId xmlns:a16="http://schemas.microsoft.com/office/drawing/2014/main" id="{50B2CC2F-A541-4A4B-985A-73901B9F107C}"/>
              </a:ext>
            </a:extLst>
          </p:cNvPr>
          <p:cNvSpPr>
            <a:spLocks noGrp="1"/>
          </p:cNvSpPr>
          <p:nvPr>
            <p:ph type="dt" sz="half" idx="10"/>
          </p:nvPr>
        </p:nvSpPr>
        <p:spPr/>
        <p:txBody>
          <a:bodyPr/>
          <a:lstStyle>
            <a:lvl1pPr>
              <a:defRPr>
                <a:solidFill>
                  <a:schemeClr val="accent3"/>
                </a:solidFill>
              </a:defRPr>
            </a:lvl1pPr>
          </a:lstStyle>
          <a:p>
            <a:endParaRPr lang="en-US" dirty="0"/>
          </a:p>
        </p:txBody>
      </p:sp>
      <p:sp>
        <p:nvSpPr>
          <p:cNvPr id="4" name="Footer Placeholder 3">
            <a:extLst>
              <a:ext uri="{FF2B5EF4-FFF2-40B4-BE49-F238E27FC236}">
                <a16:creationId xmlns:a16="http://schemas.microsoft.com/office/drawing/2014/main" id="{FB1D1C2B-CD69-4515-87A0-866E32DCE938}"/>
              </a:ext>
            </a:extLst>
          </p:cNvPr>
          <p:cNvSpPr>
            <a:spLocks noGrp="1"/>
          </p:cNvSpPr>
          <p:nvPr>
            <p:ph type="ftr" sz="quarter" idx="11"/>
          </p:nvPr>
        </p:nvSpPr>
        <p:spPr/>
        <p:txBody>
          <a:bodyPr/>
          <a:lstStyle>
            <a:lvl1pPr>
              <a:defRPr>
                <a:solidFill>
                  <a:schemeClr val="accent3"/>
                </a:solidFill>
              </a:defRPr>
            </a:lvl1pPr>
          </a:lstStyle>
          <a:p>
            <a:endParaRPr lang="en-US" dirty="0"/>
          </a:p>
        </p:txBody>
      </p:sp>
      <p:sp>
        <p:nvSpPr>
          <p:cNvPr id="5" name="Slide Number Placeholder 4">
            <a:extLst>
              <a:ext uri="{FF2B5EF4-FFF2-40B4-BE49-F238E27FC236}">
                <a16:creationId xmlns:a16="http://schemas.microsoft.com/office/drawing/2014/main" id="{63F4DBC1-4594-4961-A9D3-27E0113B3768}"/>
              </a:ext>
            </a:extLst>
          </p:cNvPr>
          <p:cNvSpPr>
            <a:spLocks noGrp="1"/>
          </p:cNvSpPr>
          <p:nvPr>
            <p:ph type="sldNum" sz="quarter" idx="12"/>
          </p:nvPr>
        </p:nvSpPr>
        <p:spPr/>
        <p:txBody>
          <a:bodyPr/>
          <a:lstStyle>
            <a:lvl1pPr>
              <a:defRPr>
                <a:solidFill>
                  <a:schemeClr val="accent3"/>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C15AE508-339B-4118-9121-4A160D09F2A0}"/>
              </a:ext>
            </a:extLst>
          </p:cNvPr>
          <p:cNvSpPr>
            <a:spLocks noGrp="1"/>
          </p:cNvSpPr>
          <p:nvPr>
            <p:ph type="ctrTitle" hasCustomPrompt="1"/>
          </p:nvPr>
        </p:nvSpPr>
        <p:spPr>
          <a:xfrm>
            <a:off x="838200" y="4122721"/>
            <a:ext cx="2895600" cy="1111250"/>
          </a:xfrm>
          <a:prstGeom prst="rect">
            <a:avLst/>
          </a:prstGeom>
        </p:spPr>
        <p:txBody>
          <a:bodyPr anchor="ctr"/>
          <a:lstStyle>
            <a:lvl1pPr algn="r">
              <a:defRPr sz="2200" cap="all" spc="200" baseline="0">
                <a:solidFill>
                  <a:schemeClr val="bg1"/>
                </a:solidFill>
                <a:latin typeface="+mj-lt"/>
              </a:defRPr>
            </a:lvl1pPr>
          </a:lstStyle>
          <a:p>
            <a:r>
              <a:rPr lang="en-US"/>
              <a:t>Click to add title</a:t>
            </a:r>
          </a:p>
        </p:txBody>
      </p:sp>
      <p:sp>
        <p:nvSpPr>
          <p:cNvPr id="8" name="Subtitle 2">
            <a:extLst>
              <a:ext uri="{FF2B5EF4-FFF2-40B4-BE49-F238E27FC236}">
                <a16:creationId xmlns:a16="http://schemas.microsoft.com/office/drawing/2014/main" id="{43A3F931-4B84-489F-8B0A-7FEF462532DB}"/>
              </a:ext>
            </a:extLst>
          </p:cNvPr>
          <p:cNvSpPr>
            <a:spLocks noGrp="1"/>
          </p:cNvSpPr>
          <p:nvPr>
            <p:ph type="subTitle" idx="1" hasCustomPrompt="1"/>
          </p:nvPr>
        </p:nvSpPr>
        <p:spPr>
          <a:xfrm>
            <a:off x="4332514" y="3833158"/>
            <a:ext cx="7021287" cy="1690377"/>
          </a:xfrm>
          <a:prstGeom prst="rect">
            <a:avLst/>
          </a:prstGeom>
        </p:spPr>
        <p:txBody>
          <a:bodyPr anchor="ctr"/>
          <a:lstStyle>
            <a:lvl1pPr marL="0" indent="0" algn="l">
              <a:lnSpc>
                <a:spcPct val="125000"/>
              </a:lnSpc>
              <a:spcBef>
                <a:spcPts val="0"/>
              </a:spcBef>
              <a:spcAft>
                <a:spcPts val="1000"/>
              </a:spcAft>
              <a:buNone/>
              <a:defRPr sz="1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2770240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1D6F08F-239E-4E92-B5E7-36638ED4657D}"/>
              </a:ext>
            </a:extLst>
          </p:cNvPr>
          <p:cNvSpPr>
            <a:spLocks noGrp="1"/>
          </p:cNvSpPr>
          <p:nvPr>
            <p:ph type="pic" sz="quarter" idx="13" hasCustomPrompt="1"/>
          </p:nvPr>
        </p:nvSpPr>
        <p:spPr>
          <a:xfrm>
            <a:off x="0" y="0"/>
            <a:ext cx="7677150" cy="6858000"/>
          </a:xfrm>
          <a:prstGeom prst="rect">
            <a:avLst/>
          </a:prstGeom>
        </p:spPr>
        <p:txBody>
          <a:bodyPr/>
          <a:lstStyle>
            <a:lvl1pPr marL="0" indent="0" algn="ctr">
              <a:buNone/>
              <a:defRPr>
                <a:solidFill>
                  <a:schemeClr val="accent1"/>
                </a:solidFill>
              </a:defRPr>
            </a:lvl1pPr>
          </a:lstStyle>
          <a:p>
            <a:r>
              <a:rPr lang="en-US" dirty="0"/>
              <a:t>Click to add photo</a:t>
            </a:r>
          </a:p>
        </p:txBody>
      </p:sp>
      <p:sp>
        <p:nvSpPr>
          <p:cNvPr id="3" name="Date Placeholder 2">
            <a:extLst>
              <a:ext uri="{FF2B5EF4-FFF2-40B4-BE49-F238E27FC236}">
                <a16:creationId xmlns:a16="http://schemas.microsoft.com/office/drawing/2014/main" id="{E88D0F4F-65EB-4DC2-B7AD-AD23E6DBE22B}"/>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66CF9EC8-F9C6-4CE1-91F5-A956792CBC86}"/>
              </a:ext>
            </a:extLst>
          </p:cNvPr>
          <p:cNvSpPr>
            <a:spLocks noGrp="1"/>
          </p:cNvSpPr>
          <p:nvPr>
            <p:ph type="ftr" sz="quarter" idx="11"/>
          </p:nvPr>
        </p:nvSpPr>
        <p:spPr>
          <a:xfrm>
            <a:off x="4038600" y="6356350"/>
            <a:ext cx="3156857" cy="365125"/>
          </a:xfrm>
        </p:spPr>
        <p:txBody>
          <a:bodyPr/>
          <a:lstStyle>
            <a:lvl1pPr algn="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9721C21-E285-4AF2-9E8D-243F4CBC2ABF}"/>
              </a:ext>
            </a:extLst>
          </p:cNvPr>
          <p:cNvSpPr>
            <a:spLocks noGrp="1"/>
          </p:cNvSpPr>
          <p:nvPr>
            <p:ph type="sldNum" sz="quarter" idx="12"/>
          </p:nvPr>
        </p:nvSpPr>
        <p:spPr/>
        <p:txBody>
          <a:bodyPr/>
          <a:lstStyle>
            <a:lvl1pPr>
              <a:defRPr>
                <a:solidFill>
                  <a:schemeClr val="bg2">
                    <a:lumMod val="50000"/>
                  </a:schemeClr>
                </a:solidFill>
              </a:defRPr>
            </a:lvl1pPr>
          </a:lstStyle>
          <a:p>
            <a:fld id="{4F6357DA-28E9-40D3-918C-4D14E8263D81}" type="slidenum">
              <a:rPr lang="en-US" smtClean="0"/>
              <a:pPr/>
              <a:t>‹#›</a:t>
            </a:fld>
            <a:endParaRPr lang="en-US" dirty="0"/>
          </a:p>
        </p:txBody>
      </p:sp>
      <p:sp>
        <p:nvSpPr>
          <p:cNvPr id="7" name="Title 1">
            <a:extLst>
              <a:ext uri="{FF2B5EF4-FFF2-40B4-BE49-F238E27FC236}">
                <a16:creationId xmlns:a16="http://schemas.microsoft.com/office/drawing/2014/main" id="{EC201BA1-98C5-4728-9204-5B3A2F7B03FD}"/>
              </a:ext>
            </a:extLst>
          </p:cNvPr>
          <p:cNvSpPr>
            <a:spLocks noGrp="1"/>
          </p:cNvSpPr>
          <p:nvPr>
            <p:ph type="ctrTitle" hasCustomPrompt="1"/>
          </p:nvPr>
        </p:nvSpPr>
        <p:spPr>
          <a:xfrm>
            <a:off x="8487939" y="1638359"/>
            <a:ext cx="3058885" cy="1111250"/>
          </a:xfrm>
          <a:prstGeom prst="rect">
            <a:avLst/>
          </a:prstGeom>
        </p:spPr>
        <p:txBody>
          <a:bodyPr anchor="b"/>
          <a:lstStyle>
            <a:lvl1pPr algn="l">
              <a:defRPr sz="2200" cap="all" spc="200" baseline="0">
                <a:solidFill>
                  <a:schemeClr val="accent6"/>
                </a:solidFill>
                <a:latin typeface="+mj-lt"/>
              </a:defRPr>
            </a:lvl1pPr>
          </a:lstStyle>
          <a:p>
            <a:r>
              <a:rPr lang="en-US"/>
              <a:t>Click to add title</a:t>
            </a:r>
          </a:p>
        </p:txBody>
      </p:sp>
      <p:sp>
        <p:nvSpPr>
          <p:cNvPr id="8" name="Subtitle 2">
            <a:extLst>
              <a:ext uri="{FF2B5EF4-FFF2-40B4-BE49-F238E27FC236}">
                <a16:creationId xmlns:a16="http://schemas.microsoft.com/office/drawing/2014/main" id="{75C106A2-F65A-4519-B7A6-CB7477C6846B}"/>
              </a:ext>
            </a:extLst>
          </p:cNvPr>
          <p:cNvSpPr>
            <a:spLocks noGrp="1"/>
          </p:cNvSpPr>
          <p:nvPr>
            <p:ph type="subTitle" idx="1" hasCustomPrompt="1"/>
          </p:nvPr>
        </p:nvSpPr>
        <p:spPr>
          <a:xfrm>
            <a:off x="8487939" y="3135086"/>
            <a:ext cx="3058885" cy="2388450"/>
          </a:xfrm>
          <a:prstGeom prst="rect">
            <a:avLst/>
          </a:prstGeom>
        </p:spPr>
        <p:txBody>
          <a:bodyPr/>
          <a:lstStyle>
            <a:lvl1pPr marL="0" indent="0" algn="l">
              <a:lnSpc>
                <a:spcPct val="125000"/>
              </a:lnSpc>
              <a:spcBef>
                <a:spcPts val="0"/>
              </a:spcBef>
              <a:spcAft>
                <a:spcPts val="1000"/>
              </a:spcAft>
              <a:buNone/>
              <a:defRPr sz="1400" spc="100"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2" name="Straight Connector 1">
            <a:extLst>
              <a:ext uri="{FF2B5EF4-FFF2-40B4-BE49-F238E27FC236}">
                <a16:creationId xmlns:a16="http://schemas.microsoft.com/office/drawing/2014/main" id="{2E7A08CD-CF6C-4ABF-B086-481F36611730}"/>
              </a:ext>
            </a:extLst>
          </p:cNvPr>
          <p:cNvCxnSpPr>
            <a:cxnSpLocks/>
          </p:cNvCxnSpPr>
          <p:nvPr userDrawn="1"/>
        </p:nvCxnSpPr>
        <p:spPr>
          <a:xfrm>
            <a:off x="8130026" y="0"/>
            <a:ext cx="0" cy="457200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sp>
        <p:nvSpPr>
          <p:cNvPr id="10" name="Text Placeholder 4">
            <a:extLst>
              <a:ext uri="{FF2B5EF4-FFF2-40B4-BE49-F238E27FC236}">
                <a16:creationId xmlns:a16="http://schemas.microsoft.com/office/drawing/2014/main" id="{E4AB2649-B78D-4A9D-9F1D-F447A521EEB4}"/>
              </a:ext>
            </a:extLst>
          </p:cNvPr>
          <p:cNvSpPr>
            <a:spLocks noGrp="1"/>
          </p:cNvSpPr>
          <p:nvPr>
            <p:ph type="body" sz="quarter" idx="23" hasCustomPrompt="1"/>
          </p:nvPr>
        </p:nvSpPr>
        <p:spPr>
          <a:xfrm>
            <a:off x="100735" y="4698088"/>
            <a:ext cx="11996058" cy="2059185"/>
          </a:xfrm>
          <a:prstGeom prst="rect">
            <a:avLst/>
          </a:prstGeom>
        </p:spPr>
        <p:txBody>
          <a:bodyPr/>
          <a:lstStyle>
            <a:lvl1pPr marL="0" indent="0" algn="r">
              <a:lnSpc>
                <a:spcPct val="37000"/>
              </a:lnSpc>
              <a:spcBef>
                <a:spcPts val="0"/>
              </a:spcBef>
              <a:buNone/>
              <a:defRPr sz="50000" baseline="0">
                <a:solidFill>
                  <a:schemeClr val="accent6">
                    <a:lumMod val="10000"/>
                    <a:lumOff val="90000"/>
                    <a:alpha val="25000"/>
                  </a:schemeClr>
                </a:solidFill>
                <a:latin typeface="Kunstler Script" panose="030304020206070D0D06" pitchFamily="66" charset="0"/>
              </a:defRPr>
            </a:lvl1pPr>
          </a:lstStyle>
          <a:p>
            <a:r>
              <a:rPr lang="en-US" dirty="0"/>
              <a:t>Than</a:t>
            </a:r>
          </a:p>
        </p:txBody>
      </p:sp>
    </p:spTree>
    <p:extLst>
      <p:ext uri="{BB962C8B-B14F-4D97-AF65-F5344CB8AC3E}">
        <p14:creationId xmlns:p14="http://schemas.microsoft.com/office/powerpoint/2010/main" val="155007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1CA02-8A5C-A25A-D7D3-8851B44C4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2723F4-DA94-294E-CF2B-75566669A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AC4AE-C64F-B415-073A-10AF10032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5A8BD9-ED49-48E9-A393-7DD2EFE8A841}" type="datetimeFigureOut">
              <a:rPr lang="en-US" smtClean="0"/>
              <a:t>5/6/2026</a:t>
            </a:fld>
            <a:endParaRPr lang="en-US" dirty="0"/>
          </a:p>
        </p:txBody>
      </p:sp>
      <p:sp>
        <p:nvSpPr>
          <p:cNvPr id="5" name="Footer Placeholder 4">
            <a:extLst>
              <a:ext uri="{FF2B5EF4-FFF2-40B4-BE49-F238E27FC236}">
                <a16:creationId xmlns:a16="http://schemas.microsoft.com/office/drawing/2014/main" id="{2DA76201-B977-58B8-C8B2-3D8CC5E57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EC55E24-16AA-BFAA-C918-0E1FCB63F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D6BFA0-2F89-458D-BB71-C04E6AAD3C2E}" type="slidenum">
              <a:rPr lang="en-US" smtClean="0"/>
              <a:t>‹#›</a:t>
            </a:fld>
            <a:endParaRPr lang="en-US" dirty="0"/>
          </a:p>
        </p:txBody>
      </p:sp>
    </p:spTree>
    <p:extLst>
      <p:ext uri="{BB962C8B-B14F-4D97-AF65-F5344CB8AC3E}">
        <p14:creationId xmlns:p14="http://schemas.microsoft.com/office/powerpoint/2010/main" val="4221290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A4C966-5542-475A-B224-2E541D9AE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spc="100" baseline="0">
                <a:solidFill>
                  <a:schemeClr val="bg2">
                    <a:lumMod val="25000"/>
                  </a:schemeClr>
                </a:solidFill>
                <a:latin typeface="Avenir Next LT Pro" panose="020B0504020202020204" pitchFamily="34" charset="0"/>
              </a:defRPr>
            </a:lvl1pPr>
          </a:lstStyle>
          <a:p>
            <a:r>
              <a:rPr lang="en-US" dirty="0"/>
              <a:t>8/03/20XX</a:t>
            </a:r>
          </a:p>
        </p:txBody>
      </p:sp>
      <p:sp>
        <p:nvSpPr>
          <p:cNvPr id="5" name="Footer Placeholder 4">
            <a:extLst>
              <a:ext uri="{FF2B5EF4-FFF2-40B4-BE49-F238E27FC236}">
                <a16:creationId xmlns:a16="http://schemas.microsoft.com/office/drawing/2014/main" id="{68F1E08C-E5A1-412C-88D3-C6BF9430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2">
                    <a:lumMod val="25000"/>
                  </a:schemeClr>
                </a:solidFill>
                <a:latin typeface="Avenir Next LT Pro" panose="020B0504020202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466BAFCC-DBDE-4891-B3DD-4B3754E7D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pc="100" baseline="0">
                <a:solidFill>
                  <a:schemeClr val="bg2">
                    <a:lumMod val="25000"/>
                  </a:schemeClr>
                </a:solidFill>
                <a:latin typeface="Avenir Next LT Pro" panose="020B0504020202020204" pitchFamily="34" charset="0"/>
              </a:defRPr>
            </a:lvl1pPr>
          </a:lstStyle>
          <a:p>
            <a:fld id="{4F6357DA-28E9-40D3-918C-4D14E8263D81}" type="slidenum">
              <a:rPr lang="en-US" smtClean="0"/>
              <a:pPr/>
              <a:t>‹#›</a:t>
            </a:fld>
            <a:endParaRPr lang="en-US" dirty="0"/>
          </a:p>
        </p:txBody>
      </p:sp>
    </p:spTree>
    <p:extLst>
      <p:ext uri="{BB962C8B-B14F-4D97-AF65-F5344CB8AC3E}">
        <p14:creationId xmlns:p14="http://schemas.microsoft.com/office/powerpoint/2010/main" val="28301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A4C966-5542-475A-B224-2E541D9AE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spc="100" baseline="0">
                <a:solidFill>
                  <a:schemeClr val="bg2">
                    <a:lumMod val="25000"/>
                  </a:schemeClr>
                </a:solidFill>
                <a:latin typeface="Avenir Next LT Pro" panose="020B0504020202020204" pitchFamily="34" charset="0"/>
              </a:defRPr>
            </a:lvl1pPr>
          </a:lstStyle>
          <a:p>
            <a:r>
              <a:rPr lang="en-US" dirty="0"/>
              <a:t>8/03/20XX</a:t>
            </a:r>
          </a:p>
        </p:txBody>
      </p:sp>
      <p:sp>
        <p:nvSpPr>
          <p:cNvPr id="5" name="Footer Placeholder 4">
            <a:extLst>
              <a:ext uri="{FF2B5EF4-FFF2-40B4-BE49-F238E27FC236}">
                <a16:creationId xmlns:a16="http://schemas.microsoft.com/office/drawing/2014/main" id="{68F1E08C-E5A1-412C-88D3-C6BF9430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2">
                    <a:lumMod val="25000"/>
                  </a:schemeClr>
                </a:solidFill>
                <a:latin typeface="Avenir Next LT Pro" panose="020B0504020202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466BAFCC-DBDE-4891-B3DD-4B3754E7D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pc="100" baseline="0">
                <a:solidFill>
                  <a:schemeClr val="bg2">
                    <a:lumMod val="25000"/>
                  </a:schemeClr>
                </a:solidFill>
                <a:latin typeface="Avenir Next LT Pro" panose="020B0504020202020204" pitchFamily="34" charset="0"/>
              </a:defRPr>
            </a:lvl1pPr>
          </a:lstStyle>
          <a:p>
            <a:fld id="{4F6357DA-28E9-40D3-918C-4D14E8263D81}" type="slidenum">
              <a:rPr lang="en-US" smtClean="0"/>
              <a:pPr/>
              <a:t>‹#›</a:t>
            </a:fld>
            <a:endParaRPr lang="en-US" dirty="0"/>
          </a:p>
        </p:txBody>
      </p:sp>
    </p:spTree>
    <p:extLst>
      <p:ext uri="{BB962C8B-B14F-4D97-AF65-F5344CB8AC3E}">
        <p14:creationId xmlns:p14="http://schemas.microsoft.com/office/powerpoint/2010/main" val="36100349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A4C966-5542-475A-B224-2E541D9AE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spc="100" baseline="0">
                <a:solidFill>
                  <a:schemeClr val="bg2">
                    <a:lumMod val="25000"/>
                  </a:schemeClr>
                </a:solidFill>
                <a:latin typeface="Avenir Next LT Pro" panose="020B0504020202020204" pitchFamily="34" charset="0"/>
              </a:defRPr>
            </a:lvl1pPr>
          </a:lstStyle>
          <a:p>
            <a:r>
              <a:rPr lang="en-US" dirty="0"/>
              <a:t>8/03/20XX</a:t>
            </a:r>
          </a:p>
        </p:txBody>
      </p:sp>
      <p:sp>
        <p:nvSpPr>
          <p:cNvPr id="5" name="Footer Placeholder 4">
            <a:extLst>
              <a:ext uri="{FF2B5EF4-FFF2-40B4-BE49-F238E27FC236}">
                <a16:creationId xmlns:a16="http://schemas.microsoft.com/office/drawing/2014/main" id="{68F1E08C-E5A1-412C-88D3-C6BF9430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2">
                    <a:lumMod val="25000"/>
                  </a:schemeClr>
                </a:solidFill>
                <a:latin typeface="Avenir Next LT Pro" panose="020B0504020202020204"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466BAFCC-DBDE-4891-B3DD-4B3754E7D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pc="100" baseline="0">
                <a:solidFill>
                  <a:schemeClr val="bg2">
                    <a:lumMod val="25000"/>
                  </a:schemeClr>
                </a:solidFill>
                <a:latin typeface="Avenir Next LT Pro" panose="020B0504020202020204" pitchFamily="34" charset="0"/>
              </a:defRPr>
            </a:lvl1pPr>
          </a:lstStyle>
          <a:p>
            <a:fld id="{4F6357DA-28E9-40D3-918C-4D14E8263D81}" type="slidenum">
              <a:rPr lang="en-US" smtClean="0"/>
              <a:pPr/>
              <a:t>‹#›</a:t>
            </a:fld>
            <a:endParaRPr lang="en-US" dirty="0"/>
          </a:p>
        </p:txBody>
      </p:sp>
    </p:spTree>
    <p:extLst>
      <p:ext uri="{BB962C8B-B14F-4D97-AF65-F5344CB8AC3E}">
        <p14:creationId xmlns:p14="http://schemas.microsoft.com/office/powerpoint/2010/main" val="13752425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A4C966-5542-475A-B224-2E541D9AE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spc="100" baseline="0">
                <a:solidFill>
                  <a:schemeClr val="bg2">
                    <a:lumMod val="25000"/>
                  </a:schemeClr>
                </a:solidFill>
                <a:latin typeface="Avenir Next LT Pro" panose="020B0504020202020204" pitchFamily="34" charset="0"/>
              </a:defRPr>
            </a:lvl1pPr>
          </a:lstStyle>
          <a:p>
            <a:endParaRPr lang="en-US" dirty="0"/>
          </a:p>
        </p:txBody>
      </p:sp>
      <p:sp>
        <p:nvSpPr>
          <p:cNvPr id="5" name="Footer Placeholder 4">
            <a:extLst>
              <a:ext uri="{FF2B5EF4-FFF2-40B4-BE49-F238E27FC236}">
                <a16:creationId xmlns:a16="http://schemas.microsoft.com/office/drawing/2014/main" id="{68F1E08C-E5A1-412C-88D3-C6BF9430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2">
                    <a:lumMod val="2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66BAFCC-DBDE-4891-B3DD-4B3754E7D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pc="100" baseline="0">
                <a:solidFill>
                  <a:schemeClr val="bg2">
                    <a:lumMod val="25000"/>
                  </a:schemeClr>
                </a:solidFill>
                <a:latin typeface="Avenir Next LT Pro" panose="020B0504020202020204" pitchFamily="34" charset="0"/>
              </a:defRPr>
            </a:lvl1pPr>
          </a:lstStyle>
          <a:p>
            <a:fld id="{4F6357DA-28E9-40D3-918C-4D14E8263D81}" type="slidenum">
              <a:rPr lang="en-US" smtClean="0"/>
              <a:pPr/>
              <a:t>‹#›</a:t>
            </a:fld>
            <a:endParaRPr lang="en-US" dirty="0"/>
          </a:p>
        </p:txBody>
      </p:sp>
    </p:spTree>
    <p:extLst>
      <p:ext uri="{BB962C8B-B14F-4D97-AF65-F5344CB8AC3E}">
        <p14:creationId xmlns:p14="http://schemas.microsoft.com/office/powerpoint/2010/main" val="9277872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www.flsenate.gov/Session/Bill/2026/1296/Analyses/2026s01296.fp.PDF" TargetMode="External"/><Relationship Id="rId4" Type="http://schemas.openxmlformats.org/officeDocument/2006/relationships/hyperlink" Target="https://pixabay.com/illustrations/justice-scale-scales-of-justice-9142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4056CF-DEDB-4079-BF11-FA4761D09BCF}"/>
              </a:ext>
            </a:extLst>
          </p:cNvPr>
          <p:cNvSpPr>
            <a:spLocks noGrp="1"/>
          </p:cNvSpPr>
          <p:nvPr>
            <p:ph type="ctrTitle"/>
          </p:nvPr>
        </p:nvSpPr>
        <p:spPr>
          <a:xfrm>
            <a:off x="5353082" y="2425148"/>
            <a:ext cx="6203730" cy="1802294"/>
          </a:xfrm>
        </p:spPr>
        <p:txBody>
          <a:bodyPr/>
          <a:lstStyle/>
          <a:p>
            <a:pPr algn="ctr">
              <a:lnSpc>
                <a:spcPct val="150000"/>
              </a:lnSpc>
            </a:pPr>
            <a:r>
              <a:rPr lang="en-US" sz="3000" b="1" dirty="0">
                <a:solidFill>
                  <a:schemeClr val="tx1"/>
                </a:solidFill>
              </a:rPr>
              <a:t>SB 1296 - Public Employees Relations Commission - 2026 </a:t>
            </a:r>
          </a:p>
        </p:txBody>
      </p:sp>
      <p:pic>
        <p:nvPicPr>
          <p:cNvPr id="19" name="Picture Placeholder 18">
            <a:extLst>
              <a:ext uri="{FF2B5EF4-FFF2-40B4-BE49-F238E27FC236}">
                <a16:creationId xmlns:a16="http://schemas.microsoft.com/office/drawing/2014/main" id="{43474057-1F43-4A8C-A00F-A151DC1D1075}"/>
              </a:ext>
            </a:extLst>
          </p:cNvPr>
          <p:cNvPicPr>
            <a:picLocks noGrp="1" noChangeAspect="1"/>
          </p:cNvPicPr>
          <p:nvPr>
            <p:ph type="pic" sz="quarter" idx="10"/>
          </p:nvPr>
        </p:nvPicPr>
        <p:blipFill>
          <a:blip r:embed="rId2"/>
          <a:srcRect l="16501" r="16501"/>
          <a:stretch/>
        </p:blipFill>
        <p:spPr>
          <a:xfrm>
            <a:off x="0" y="0"/>
            <a:ext cx="5145207" cy="6858000"/>
          </a:xfrm>
        </p:spPr>
      </p:pic>
      <p:sp>
        <p:nvSpPr>
          <p:cNvPr id="14" name="Rectangle 13">
            <a:extLst>
              <a:ext uri="{FF2B5EF4-FFF2-40B4-BE49-F238E27FC236}">
                <a16:creationId xmlns:a16="http://schemas.microsoft.com/office/drawing/2014/main" id="{72BFD121-A5AA-4136-ABCA-3A8A4D3D3797}"/>
              </a:ext>
            </a:extLst>
          </p:cNvPr>
          <p:cNvSpPr/>
          <p:nvPr/>
        </p:nvSpPr>
        <p:spPr>
          <a:xfrm>
            <a:off x="0" y="5445573"/>
            <a:ext cx="5145207" cy="99613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pic>
        <p:nvPicPr>
          <p:cNvPr id="13" name="Picture 12">
            <a:extLst>
              <a:ext uri="{FF2B5EF4-FFF2-40B4-BE49-F238E27FC236}">
                <a16:creationId xmlns:a16="http://schemas.microsoft.com/office/drawing/2014/main" id="{0CBE14C9-EDC4-4014-A44B-7055899BBE74}"/>
              </a:ext>
            </a:extLst>
          </p:cNvPr>
          <p:cNvPicPr>
            <a:picLocks noChangeAspect="1"/>
          </p:cNvPicPr>
          <p:nvPr/>
        </p:nvPicPr>
        <p:blipFill rotWithShape="1">
          <a:blip r:embed="rId3"/>
          <a:srcRect t="18299" r="4310" b="17681"/>
          <a:stretch/>
        </p:blipFill>
        <p:spPr>
          <a:xfrm>
            <a:off x="0" y="5519934"/>
            <a:ext cx="1382751" cy="925143"/>
          </a:xfrm>
          <a:prstGeom prst="rect">
            <a:avLst/>
          </a:prstGeom>
        </p:spPr>
      </p:pic>
      <p:sp>
        <p:nvSpPr>
          <p:cNvPr id="9" name="TextBox 8">
            <a:extLst>
              <a:ext uri="{FF2B5EF4-FFF2-40B4-BE49-F238E27FC236}">
                <a16:creationId xmlns:a16="http://schemas.microsoft.com/office/drawing/2014/main" id="{72A20615-9DE1-422A-BD60-6EBE77892EC0}"/>
              </a:ext>
            </a:extLst>
          </p:cNvPr>
          <p:cNvSpPr txBox="1"/>
          <p:nvPr/>
        </p:nvSpPr>
        <p:spPr>
          <a:xfrm>
            <a:off x="1292222" y="5574308"/>
            <a:ext cx="3692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venir Next LT Pro"/>
                <a:ea typeface="+mn-ea"/>
                <a:cs typeface="+mn-cs"/>
              </a:rPr>
              <a:t>FLORIDA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venir Next LT Pro"/>
                <a:ea typeface="+mn-ea"/>
                <a:cs typeface="+mn-cs"/>
              </a:rPr>
              <a:t>LABOR RELATIONS SERVICE</a:t>
            </a:r>
            <a:r>
              <a:rPr kumimoji="0" lang="en-US" sz="1400" b="1" i="0" u="none" strike="noStrike" kern="1200" cap="none" spc="0" normalizeH="0" baseline="0" noProof="0" dirty="0">
                <a:ln>
                  <a:noFill/>
                </a:ln>
                <a:solidFill>
                  <a:srgbClr val="000000"/>
                </a:solidFill>
                <a:effectLst/>
                <a:uLnTx/>
                <a:uFillTx/>
                <a:latin typeface="Avenir Next LT Pro"/>
                <a:ea typeface="+mn-ea"/>
                <a:cs typeface="+mn-cs"/>
              </a:rPr>
              <a:t>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lumMod val="25000"/>
                  </a:schemeClr>
                </a:solidFill>
                <a:effectLst/>
                <a:uLnTx/>
                <a:uFillTx/>
                <a:latin typeface="Avenir Next LT Pro"/>
                <a:ea typeface="+mn-ea"/>
                <a:cs typeface="+mn-cs"/>
              </a:rPr>
              <a:t>FLORIDA EDUCATIONAL NEGOTIATORS</a:t>
            </a:r>
            <a:endParaRPr kumimoji="0" lang="en-US" sz="1400" b="0" i="0" u="none" strike="noStrike" kern="1200" cap="none" spc="0" normalizeH="0" baseline="0" noProof="0" dirty="0">
              <a:ln>
                <a:noFill/>
              </a:ln>
              <a:solidFill>
                <a:schemeClr val="accent2">
                  <a:lumMod val="25000"/>
                </a:schemeClr>
              </a:solidFill>
              <a:effectLst/>
              <a:uLnTx/>
              <a:uFillTx/>
              <a:latin typeface="Avenir Next LT Pro"/>
              <a:ea typeface="+mn-ea"/>
              <a:cs typeface="+mn-cs"/>
            </a:endParaRPr>
          </a:p>
        </p:txBody>
      </p:sp>
    </p:spTree>
    <p:extLst>
      <p:ext uri="{BB962C8B-B14F-4D97-AF65-F5344CB8AC3E}">
        <p14:creationId xmlns:p14="http://schemas.microsoft.com/office/powerpoint/2010/main" val="229597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F321965-BBA8-CB0A-2123-F76BC377F25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E6A9345-C06C-6CB5-3D2D-AB3FCCE1B74D}"/>
              </a:ext>
            </a:extLst>
          </p:cNvPr>
          <p:cNvSpPr/>
          <p:nvPr/>
        </p:nvSpPr>
        <p:spPr>
          <a:xfrm>
            <a:off x="0" y="5445573"/>
            <a:ext cx="2930013" cy="99613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pic>
        <p:nvPicPr>
          <p:cNvPr id="13" name="Picture 12">
            <a:extLst>
              <a:ext uri="{FF2B5EF4-FFF2-40B4-BE49-F238E27FC236}">
                <a16:creationId xmlns:a16="http://schemas.microsoft.com/office/drawing/2014/main" id="{33A7AC75-C30E-E732-F9DA-CAC5704CA16C}"/>
              </a:ext>
            </a:extLst>
          </p:cNvPr>
          <p:cNvPicPr>
            <a:picLocks noChangeAspect="1"/>
          </p:cNvPicPr>
          <p:nvPr/>
        </p:nvPicPr>
        <p:blipFill rotWithShape="1">
          <a:blip r:embed="rId3"/>
          <a:srcRect t="18299" r="4310" b="17681"/>
          <a:stretch/>
        </p:blipFill>
        <p:spPr>
          <a:xfrm>
            <a:off x="451086" y="5868988"/>
            <a:ext cx="856006" cy="572719"/>
          </a:xfrm>
          <a:prstGeom prst="rect">
            <a:avLst/>
          </a:prstGeom>
        </p:spPr>
      </p:pic>
      <p:pic>
        <p:nvPicPr>
          <p:cNvPr id="9" name="Picture 8">
            <a:extLst>
              <a:ext uri="{FF2B5EF4-FFF2-40B4-BE49-F238E27FC236}">
                <a16:creationId xmlns:a16="http://schemas.microsoft.com/office/drawing/2014/main" id="{9F7238AF-C4A1-EAE7-D82C-348AC738CBD0}"/>
              </a:ext>
            </a:extLst>
          </p:cNvPr>
          <p:cNvPicPr>
            <a:picLocks noChangeAspect="1"/>
          </p:cNvPicPr>
          <p:nvPr/>
        </p:nvPicPr>
        <p:blipFill>
          <a:blip r:embed="rId4"/>
          <a:srcRect r="47177" b="33150"/>
          <a:stretch>
            <a:fillRect/>
          </a:stretch>
        </p:blipFill>
        <p:spPr>
          <a:xfrm>
            <a:off x="2500003" y="599201"/>
            <a:ext cx="9499022" cy="5514995"/>
          </a:xfrm>
          <a:prstGeom prst="rect">
            <a:avLst/>
          </a:prstGeom>
        </p:spPr>
      </p:pic>
      <p:sp>
        <p:nvSpPr>
          <p:cNvPr id="10" name="Rectangle 9">
            <a:extLst>
              <a:ext uri="{FF2B5EF4-FFF2-40B4-BE49-F238E27FC236}">
                <a16:creationId xmlns:a16="http://schemas.microsoft.com/office/drawing/2014/main" id="{0ED0751C-7071-4CDE-B08E-2B6ADF57CF11}"/>
              </a:ext>
            </a:extLst>
          </p:cNvPr>
          <p:cNvSpPr/>
          <p:nvPr/>
        </p:nvSpPr>
        <p:spPr>
          <a:xfrm>
            <a:off x="577462" y="914401"/>
            <a:ext cx="2930013" cy="208810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The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 Flowchart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3</a:t>
            </a:r>
            <a:endParaRPr kumimoji="0" lang="en-US" sz="3200" b="1"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9007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D9CDF07-8EC3-F6A7-F2F0-907120E2F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FE018-146C-9389-86E6-CC132B29C8C8}"/>
              </a:ext>
            </a:extLst>
          </p:cNvPr>
          <p:cNvSpPr>
            <a:spLocks noGrp="1"/>
          </p:cNvSpPr>
          <p:nvPr>
            <p:ph type="title"/>
          </p:nvPr>
        </p:nvSpPr>
        <p:spPr/>
        <p:txBody>
          <a:bodyPr/>
          <a:lstStyle/>
          <a:p>
            <a:pPr algn="ctr"/>
            <a:r>
              <a:rPr lang="en-US" b="1" dirty="0"/>
              <a:t>Employers - Recertification</a:t>
            </a:r>
          </a:p>
        </p:txBody>
      </p:sp>
      <p:sp>
        <p:nvSpPr>
          <p:cNvPr id="8" name="Subtitle 7">
            <a:extLst>
              <a:ext uri="{FF2B5EF4-FFF2-40B4-BE49-F238E27FC236}">
                <a16:creationId xmlns:a16="http://schemas.microsoft.com/office/drawing/2014/main" id="{576621AC-2AE0-C7CF-C2FF-E90416BA65E4}"/>
              </a:ext>
            </a:extLst>
          </p:cNvPr>
          <p:cNvSpPr>
            <a:spLocks noGrp="1"/>
          </p:cNvSpPr>
          <p:nvPr>
            <p:ph idx="1"/>
          </p:nvPr>
        </p:nvSpPr>
        <p:spPr>
          <a:xfrm>
            <a:off x="857216" y="1538848"/>
            <a:ext cx="10496583" cy="4913991"/>
          </a:xfrm>
        </p:spPr>
        <p:txBody>
          <a:bodyPr/>
          <a:lstStyle/>
          <a:p>
            <a:pPr marL="0" indent="0">
              <a:buNone/>
            </a:pPr>
            <a:r>
              <a:rPr lang="en-US" sz="2050" b="1" dirty="0">
                <a:solidFill>
                  <a:schemeClr val="tx1"/>
                </a:solidFill>
              </a:rPr>
              <a:t>For each certification, the number of public employees in the bargaining unit. This number, of course comes from you, the employer.</a:t>
            </a:r>
          </a:p>
          <a:p>
            <a:pPr>
              <a:buFont typeface="Wingdings" panose="05000000000000000000" pitchFamily="2" charset="2"/>
              <a:buChar char="§"/>
            </a:pPr>
            <a:r>
              <a:rPr lang="en-US" sz="2050" b="1" dirty="0">
                <a:solidFill>
                  <a:schemeClr val="tx1"/>
                </a:solidFill>
              </a:rPr>
              <a:t>Registration Renewal Notification to Employer. </a:t>
            </a:r>
            <a:r>
              <a:rPr lang="en-US" sz="2050" dirty="0">
                <a:solidFill>
                  <a:schemeClr val="tx1"/>
                </a:solidFill>
              </a:rPr>
              <a:t>Within 30 days of filing its renewal application with the commission, the bargaining agent must provide a copy to the public employer. The employer receives this as a passive recipient but should review it for accuracy.</a:t>
            </a:r>
          </a:p>
          <a:p>
            <a:pPr>
              <a:buFont typeface="Wingdings" panose="05000000000000000000" pitchFamily="2" charset="2"/>
              <a:buChar char="§"/>
            </a:pPr>
            <a:r>
              <a:rPr lang="en-US" sz="2050" b="1" dirty="0">
                <a:solidFill>
                  <a:schemeClr val="tx1"/>
                </a:solidFill>
              </a:rPr>
              <a:t>Challenging Inaccurate Renewal Applications </a:t>
            </a:r>
            <a:r>
              <a:rPr lang="en-US" sz="2050" dirty="0">
                <a:solidFill>
                  <a:schemeClr val="tx1"/>
                </a:solidFill>
              </a:rPr>
              <a:t>The public employer may challenge an employee organization's application for renewal of registration if it believes the application is materially inaccurate — either during the pendency of the application or before the current registration expires.</a:t>
            </a:r>
          </a:p>
          <a:p>
            <a:pPr>
              <a:buFont typeface="Wingdings" panose="05000000000000000000" pitchFamily="2" charset="2"/>
              <a:buChar char="§"/>
            </a:pPr>
            <a:r>
              <a:rPr lang="en-US" sz="2050" b="1" dirty="0">
                <a:solidFill>
                  <a:schemeClr val="tx1"/>
                </a:solidFill>
              </a:rPr>
              <a:t>Cooperation with Commission Investigation. </a:t>
            </a:r>
            <a:r>
              <a:rPr lang="en-US" sz="2050" dirty="0">
                <a:solidFill>
                  <a:schemeClr val="tx1"/>
                </a:solidFill>
              </a:rPr>
              <a:t>If the commission or a designated agent conducts an investigation into the validity of submitted registration information, the employer is an implicit participant in confirming accuracy of bargaining unit membership data.</a:t>
            </a:r>
          </a:p>
          <a:p>
            <a:pPr marL="0" indent="0">
              <a:buNone/>
            </a:pPr>
            <a:endParaRPr lang="en-US" sz="1400" dirty="0">
              <a:solidFill>
                <a:schemeClr val="tx1"/>
              </a:solidFill>
            </a:endParaRPr>
          </a:p>
        </p:txBody>
      </p:sp>
      <p:pic>
        <p:nvPicPr>
          <p:cNvPr id="13" name="Picture 12">
            <a:extLst>
              <a:ext uri="{FF2B5EF4-FFF2-40B4-BE49-F238E27FC236}">
                <a16:creationId xmlns:a16="http://schemas.microsoft.com/office/drawing/2014/main" id="{6CA0E31C-5ACA-9E22-CFD8-69ADA60ED84A}"/>
              </a:ext>
            </a:extLst>
          </p:cNvPr>
          <p:cNvPicPr>
            <a:picLocks noChangeAspect="1"/>
          </p:cNvPicPr>
          <p:nvPr/>
        </p:nvPicPr>
        <p:blipFill rotWithShape="1">
          <a:blip r:embed="rId3"/>
          <a:srcRect t="18299" r="4310" b="17681"/>
          <a:stretch/>
        </p:blipFill>
        <p:spPr>
          <a:xfrm>
            <a:off x="260620" y="5828417"/>
            <a:ext cx="916679" cy="613290"/>
          </a:xfrm>
          <a:prstGeom prst="rect">
            <a:avLst/>
          </a:prstGeom>
        </p:spPr>
      </p:pic>
      <p:cxnSp>
        <p:nvCxnSpPr>
          <p:cNvPr id="5" name="Straight Connector 4">
            <a:extLst>
              <a:ext uri="{FF2B5EF4-FFF2-40B4-BE49-F238E27FC236}">
                <a16:creationId xmlns:a16="http://schemas.microsoft.com/office/drawing/2014/main" id="{1543612A-C9BD-9E2F-1563-3DB6F77A2319}"/>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518914A-9074-F4AF-3D24-3017DD1BAD1D}"/>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A1526A1-0A80-3DED-D41F-8062D96BB92A}"/>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C451DB00-55ED-D111-CDB1-38A949A66587}"/>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560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48B9-6288-09D0-924A-83992C76A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9EE50-8493-836E-0B52-F45688BBD5C1}"/>
              </a:ext>
            </a:extLst>
          </p:cNvPr>
          <p:cNvSpPr>
            <a:spLocks noGrp="1"/>
          </p:cNvSpPr>
          <p:nvPr>
            <p:ph type="title"/>
          </p:nvPr>
        </p:nvSpPr>
        <p:spPr/>
        <p:txBody>
          <a:bodyPr/>
          <a:lstStyle/>
          <a:p>
            <a:pPr algn="ctr"/>
            <a:r>
              <a:rPr lang="en-US" b="1" dirty="0"/>
              <a:t>Employers - Decertification</a:t>
            </a:r>
          </a:p>
        </p:txBody>
      </p:sp>
      <p:sp>
        <p:nvSpPr>
          <p:cNvPr id="8" name="Subtitle 7">
            <a:extLst>
              <a:ext uri="{FF2B5EF4-FFF2-40B4-BE49-F238E27FC236}">
                <a16:creationId xmlns:a16="http://schemas.microsoft.com/office/drawing/2014/main" id="{E48E5758-93AF-34B8-E6BE-2FCB7F36FD37}"/>
              </a:ext>
            </a:extLst>
          </p:cNvPr>
          <p:cNvSpPr>
            <a:spLocks noGrp="1"/>
          </p:cNvSpPr>
          <p:nvPr>
            <p:ph idx="1"/>
          </p:nvPr>
        </p:nvSpPr>
        <p:spPr>
          <a:xfrm>
            <a:off x="1010657" y="1538850"/>
            <a:ext cx="10343141" cy="4913990"/>
          </a:xfrm>
        </p:spPr>
        <p:txBody>
          <a:bodyPr>
            <a:normAutofit/>
          </a:bodyPr>
          <a:lstStyle/>
          <a:p>
            <a:r>
              <a:rPr lang="en-US" sz="2100" b="1" dirty="0">
                <a:solidFill>
                  <a:schemeClr val="tx1"/>
                </a:solidFill>
              </a:rPr>
              <a:t>Equal Access to Facilities and Communications. </a:t>
            </a:r>
            <a:r>
              <a:rPr lang="en-US" sz="2100" dirty="0">
                <a:solidFill>
                  <a:schemeClr val="tx1"/>
                </a:solidFill>
              </a:rPr>
              <a:t>The public employer must provide equal access to its facilities and internal means of communication to any registered employee organization or petitioning public employee seeking to support, oppose, or intervene in the decertification proceeding.</a:t>
            </a:r>
          </a:p>
          <a:p>
            <a:r>
              <a:rPr lang="en-US" sz="2100" b="1" dirty="0">
                <a:solidFill>
                  <a:schemeClr val="tx1"/>
                </a:solidFill>
              </a:rPr>
              <a:t>Participation in Commission Investigation. </a:t>
            </a:r>
            <a:r>
              <a:rPr lang="en-US" sz="2100" dirty="0">
                <a:solidFill>
                  <a:schemeClr val="tx1"/>
                </a:solidFill>
              </a:rPr>
              <a:t>The commission investigates sufficiency. The employer is identified as a party and must cooperate with that process.</a:t>
            </a:r>
          </a:p>
          <a:p>
            <a:r>
              <a:rPr lang="en-US" sz="2100" b="1" dirty="0">
                <a:solidFill>
                  <a:schemeClr val="tx1"/>
                </a:solidFill>
              </a:rPr>
              <a:t>Election Cost Sharing. </a:t>
            </a:r>
            <a:r>
              <a:rPr lang="en-US" sz="2100" dirty="0">
                <a:solidFill>
                  <a:schemeClr val="tx1"/>
                </a:solidFill>
              </a:rPr>
              <a:t>The public employer must bear an equal share of the cost of a decertification election ordered by the commission, unless the commission provides otherwise by rule.</a:t>
            </a:r>
          </a:p>
          <a:p>
            <a:r>
              <a:rPr lang="en-US" sz="2100" b="1" dirty="0">
                <a:solidFill>
                  <a:schemeClr val="tx1"/>
                </a:solidFill>
              </a:rPr>
              <a:t>New Participation Threshold (July 1, 2026). </a:t>
            </a:r>
            <a:r>
              <a:rPr lang="en-US" sz="2100" dirty="0">
                <a:solidFill>
                  <a:schemeClr val="tx1"/>
                </a:solidFill>
              </a:rPr>
              <a:t>Decertification now requires at least 50% of bargaining unit employees to participate in the election AND at least 50% of those voting to select decertification . Public safety units retain the simple majority-of-voters standard.</a:t>
            </a:r>
          </a:p>
          <a:p>
            <a:pPr marL="0" indent="0">
              <a:buNone/>
            </a:pPr>
            <a:endParaRPr lang="en-US" sz="1400" dirty="0">
              <a:solidFill>
                <a:schemeClr val="tx1"/>
              </a:solidFill>
            </a:endParaRPr>
          </a:p>
        </p:txBody>
      </p:sp>
      <p:pic>
        <p:nvPicPr>
          <p:cNvPr id="13" name="Picture 12">
            <a:extLst>
              <a:ext uri="{FF2B5EF4-FFF2-40B4-BE49-F238E27FC236}">
                <a16:creationId xmlns:a16="http://schemas.microsoft.com/office/drawing/2014/main" id="{A8E86758-3876-96EA-88FB-23AA37FB5489}"/>
              </a:ext>
            </a:extLst>
          </p:cNvPr>
          <p:cNvPicPr>
            <a:picLocks noChangeAspect="1"/>
          </p:cNvPicPr>
          <p:nvPr/>
        </p:nvPicPr>
        <p:blipFill rotWithShape="1">
          <a:blip r:embed="rId3"/>
          <a:srcRect t="18299" r="4310" b="17681"/>
          <a:stretch/>
        </p:blipFill>
        <p:spPr>
          <a:xfrm>
            <a:off x="310663" y="6024556"/>
            <a:ext cx="699992" cy="468319"/>
          </a:xfrm>
          <a:prstGeom prst="rect">
            <a:avLst/>
          </a:prstGeom>
        </p:spPr>
      </p:pic>
      <p:cxnSp>
        <p:nvCxnSpPr>
          <p:cNvPr id="5" name="Straight Connector 4">
            <a:extLst>
              <a:ext uri="{FF2B5EF4-FFF2-40B4-BE49-F238E27FC236}">
                <a16:creationId xmlns:a16="http://schemas.microsoft.com/office/drawing/2014/main" id="{2066B080-CFA3-4D1F-A442-809CAB33430D}"/>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B14CC5C6-6CBC-4A76-ED0F-8EEF0FEAA44E}"/>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8BCD4FA-DA2D-4D4B-6EE3-FCC463A8FB98}"/>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1EBFF13-83E1-AC3B-711D-EA9D6DFA204A}"/>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786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B1CE-0D1D-8E2D-BDEB-11AA4C365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5522A-F629-6E0F-7160-279659779A1E}"/>
              </a:ext>
            </a:extLst>
          </p:cNvPr>
          <p:cNvSpPr>
            <a:spLocks noGrp="1"/>
          </p:cNvSpPr>
          <p:nvPr>
            <p:ph type="title"/>
          </p:nvPr>
        </p:nvSpPr>
        <p:spPr>
          <a:xfrm>
            <a:off x="838200" y="654659"/>
            <a:ext cx="10515600" cy="1036029"/>
          </a:xfrm>
        </p:spPr>
        <p:txBody>
          <a:bodyPr/>
          <a:lstStyle/>
          <a:p>
            <a:pPr algn="ctr"/>
            <a:r>
              <a:rPr lang="en-US" b="1" dirty="0"/>
              <a:t>Employers – Unit Clarification</a:t>
            </a:r>
          </a:p>
        </p:txBody>
      </p:sp>
      <p:sp>
        <p:nvSpPr>
          <p:cNvPr id="8" name="Subtitle 7">
            <a:extLst>
              <a:ext uri="{FF2B5EF4-FFF2-40B4-BE49-F238E27FC236}">
                <a16:creationId xmlns:a16="http://schemas.microsoft.com/office/drawing/2014/main" id="{F50B02F9-ABF4-480F-4E0C-18C16F3EF3D9}"/>
              </a:ext>
            </a:extLst>
          </p:cNvPr>
          <p:cNvSpPr>
            <a:spLocks noGrp="1"/>
          </p:cNvSpPr>
          <p:nvPr>
            <p:ph idx="1"/>
          </p:nvPr>
        </p:nvSpPr>
        <p:spPr>
          <a:xfrm>
            <a:off x="1010657" y="2127238"/>
            <a:ext cx="10343141" cy="4325602"/>
          </a:xfrm>
        </p:spPr>
        <p:txBody>
          <a:bodyPr>
            <a:normAutofit/>
          </a:bodyPr>
          <a:lstStyle/>
          <a:p>
            <a:r>
              <a:rPr lang="en-US" sz="2100" b="1" dirty="0">
                <a:solidFill>
                  <a:schemeClr val="tx1"/>
                </a:solidFill>
              </a:rPr>
              <a:t>Receiving Service of Petition</a:t>
            </a:r>
            <a:r>
              <a:rPr lang="en-US" sz="2100" dirty="0">
                <a:solidFill>
                  <a:schemeClr val="tx1"/>
                </a:solidFill>
              </a:rPr>
              <a:t>.  The public employer must be served a copy of the petition. This is a mandatory notice requirement.</a:t>
            </a:r>
          </a:p>
          <a:p>
            <a:r>
              <a:rPr lang="en-US" sz="2100" b="1" dirty="0">
                <a:solidFill>
                  <a:schemeClr val="tx1"/>
                </a:solidFill>
              </a:rPr>
              <a:t>Notifying Unrepresented Affected Employees</a:t>
            </a:r>
            <a:r>
              <a:rPr lang="en-US" sz="2100" dirty="0">
                <a:solidFill>
                  <a:schemeClr val="tx1"/>
                </a:solidFill>
              </a:rPr>
              <a:t>.  The public employer must provide a copy of the petition to </a:t>
            </a:r>
            <a:r>
              <a:rPr lang="en-US" sz="2100" dirty="0"/>
              <a:t>those employees not represented by a bargaining agent </a:t>
            </a:r>
            <a:r>
              <a:rPr lang="en-US" sz="2100" dirty="0">
                <a:solidFill>
                  <a:schemeClr val="tx1"/>
                </a:solidFill>
              </a:rPr>
              <a:t>within 10 days after the petition is filed. </a:t>
            </a:r>
          </a:p>
          <a:p>
            <a:r>
              <a:rPr lang="en-US" sz="2100" b="1" dirty="0">
                <a:solidFill>
                  <a:schemeClr val="tx1"/>
                </a:solidFill>
              </a:rPr>
              <a:t>Filing Eligibility</a:t>
            </a:r>
            <a:r>
              <a:rPr lang="en-US" sz="2100" b="1" dirty="0"/>
              <a:t>. </a:t>
            </a:r>
            <a:r>
              <a:rPr lang="en-US" sz="2100" dirty="0">
                <a:solidFill>
                  <a:schemeClr val="tx1"/>
                </a:solidFill>
              </a:rPr>
              <a:t>The public employer itself may file a unit clarification petition. </a:t>
            </a:r>
          </a:p>
          <a:p>
            <a:r>
              <a:rPr lang="en-US" sz="2100" b="1" dirty="0">
                <a:solidFill>
                  <a:schemeClr val="tx1"/>
                </a:solidFill>
              </a:rPr>
              <a:t>25% Growth Cap. </a:t>
            </a:r>
            <a:r>
              <a:rPr lang="en-US" sz="2100" dirty="0">
                <a:solidFill>
                  <a:schemeClr val="tx1"/>
                </a:solidFill>
              </a:rPr>
              <a:t>Any clarification that would increase bargaining unit size by more than 25% converts the matter into a representation question and the petition must be dismissed — relevant when the employer is assessing whether to file or oppose a clarification.</a:t>
            </a:r>
          </a:p>
          <a:p>
            <a:pPr marL="0" indent="0">
              <a:buNone/>
            </a:pPr>
            <a:endParaRPr lang="en-US" sz="1400" dirty="0">
              <a:solidFill>
                <a:schemeClr val="tx1"/>
              </a:solidFill>
            </a:endParaRPr>
          </a:p>
        </p:txBody>
      </p:sp>
      <p:pic>
        <p:nvPicPr>
          <p:cNvPr id="13" name="Picture 12">
            <a:extLst>
              <a:ext uri="{FF2B5EF4-FFF2-40B4-BE49-F238E27FC236}">
                <a16:creationId xmlns:a16="http://schemas.microsoft.com/office/drawing/2014/main" id="{0FAFE249-8F64-E27F-CF18-DAAFEBB9765F}"/>
              </a:ext>
            </a:extLst>
          </p:cNvPr>
          <p:cNvPicPr>
            <a:picLocks noChangeAspect="1"/>
          </p:cNvPicPr>
          <p:nvPr/>
        </p:nvPicPr>
        <p:blipFill rotWithShape="1">
          <a:blip r:embed="rId3"/>
          <a:srcRect t="18299" r="4310" b="17681"/>
          <a:stretch/>
        </p:blipFill>
        <p:spPr>
          <a:xfrm>
            <a:off x="310663" y="6024556"/>
            <a:ext cx="699992" cy="468319"/>
          </a:xfrm>
          <a:prstGeom prst="rect">
            <a:avLst/>
          </a:prstGeom>
        </p:spPr>
      </p:pic>
      <p:cxnSp>
        <p:nvCxnSpPr>
          <p:cNvPr id="5" name="Straight Connector 4">
            <a:extLst>
              <a:ext uri="{FF2B5EF4-FFF2-40B4-BE49-F238E27FC236}">
                <a16:creationId xmlns:a16="http://schemas.microsoft.com/office/drawing/2014/main" id="{34CB1C2D-5E04-44F0-61A2-8B73D0EE9D6C}"/>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5425A86E-7FC2-1EED-673D-2583CCA9884F}"/>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849EF9AA-96C2-C194-FE54-2B494F6D91FC}"/>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A390019E-55C8-CF8F-7646-EFA028AB8A2D}"/>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5292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9AB494A9-CF01-0CD0-02B0-3970BD6E07D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7F33948-5D58-CDDB-BAF0-3F7E56E83B82}"/>
              </a:ext>
            </a:extLst>
          </p:cNvPr>
          <p:cNvPicPr>
            <a:picLocks noChangeAspect="1"/>
          </p:cNvPicPr>
          <p:nvPr/>
        </p:nvPicPr>
        <p:blipFill rotWithShape="1">
          <a:blip r:embed="rId3"/>
          <a:srcRect t="18299" r="4310" b="17681"/>
          <a:stretch/>
        </p:blipFill>
        <p:spPr>
          <a:xfrm>
            <a:off x="233411" y="5787993"/>
            <a:ext cx="1005098" cy="672470"/>
          </a:xfrm>
          <a:prstGeom prst="rect">
            <a:avLst/>
          </a:prstGeom>
        </p:spPr>
      </p:pic>
      <p:cxnSp>
        <p:nvCxnSpPr>
          <p:cNvPr id="5" name="Straight Connector 4">
            <a:extLst>
              <a:ext uri="{FF2B5EF4-FFF2-40B4-BE49-F238E27FC236}">
                <a16:creationId xmlns:a16="http://schemas.microsoft.com/office/drawing/2014/main" id="{3F072AA5-9AC3-9269-EB2F-7B33D8439C8B}"/>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3754D73-5CEC-DE71-A120-5E28A94D529C}"/>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26AEFB5-48A9-37D6-853A-6A7DA3C1E70A}"/>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927E685-4D06-6BC8-B56C-29648A4DC13E}"/>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7C345D2D-4D77-C780-B1D9-0EA70CDA0A14}"/>
              </a:ext>
            </a:extLst>
          </p:cNvPr>
          <p:cNvPicPr>
            <a:picLocks noChangeAspect="1"/>
          </p:cNvPicPr>
          <p:nvPr/>
        </p:nvPicPr>
        <p:blipFill>
          <a:blip r:embed="rId4"/>
          <a:stretch>
            <a:fillRect/>
          </a:stretch>
        </p:blipFill>
        <p:spPr>
          <a:xfrm>
            <a:off x="1415986" y="1605583"/>
            <a:ext cx="9418320" cy="4427534"/>
          </a:xfrm>
          <a:prstGeom prst="rect">
            <a:avLst/>
          </a:prstGeom>
        </p:spPr>
      </p:pic>
      <p:pic>
        <p:nvPicPr>
          <p:cNvPr id="3" name="Picture 2">
            <a:extLst>
              <a:ext uri="{FF2B5EF4-FFF2-40B4-BE49-F238E27FC236}">
                <a16:creationId xmlns:a16="http://schemas.microsoft.com/office/drawing/2014/main" id="{0B034594-C75D-53BA-CA0F-8F67F942B761}"/>
              </a:ext>
            </a:extLst>
          </p:cNvPr>
          <p:cNvPicPr>
            <a:picLocks noChangeAspect="1"/>
          </p:cNvPicPr>
          <p:nvPr/>
        </p:nvPicPr>
        <p:blipFill>
          <a:blip r:embed="rId5"/>
          <a:stretch>
            <a:fillRect/>
          </a:stretch>
        </p:blipFill>
        <p:spPr>
          <a:xfrm>
            <a:off x="837744" y="457200"/>
            <a:ext cx="10516511" cy="1365622"/>
          </a:xfrm>
          <a:prstGeom prst="rect">
            <a:avLst/>
          </a:prstGeom>
        </p:spPr>
      </p:pic>
      <p:sp>
        <p:nvSpPr>
          <p:cNvPr id="9" name="TextBox 8">
            <a:extLst>
              <a:ext uri="{FF2B5EF4-FFF2-40B4-BE49-F238E27FC236}">
                <a16:creationId xmlns:a16="http://schemas.microsoft.com/office/drawing/2014/main" id="{685BA7A9-5A2E-BB97-BE78-044A6C5B15E4}"/>
              </a:ext>
            </a:extLst>
          </p:cNvPr>
          <p:cNvSpPr txBox="1"/>
          <p:nvPr/>
        </p:nvSpPr>
        <p:spPr>
          <a:xfrm>
            <a:off x="5102578" y="4135003"/>
            <a:ext cx="2201333" cy="400110"/>
          </a:xfrm>
          <a:prstGeom prst="rect">
            <a:avLst/>
          </a:prstGeom>
          <a:solidFill>
            <a:schemeClr val="bg1"/>
          </a:solidFill>
        </p:spPr>
        <p:txBody>
          <a:bodyPr wrap="square" rtlCol="0" anchor="ctr">
            <a:spAutoFit/>
          </a:bodyPr>
          <a:lstStyle/>
          <a:p>
            <a:r>
              <a:rPr lang="en-US" sz="2000" b="1" i="1" dirty="0">
                <a:solidFill>
                  <a:schemeClr val="accent2">
                    <a:lumMod val="25000"/>
                  </a:schemeClr>
                </a:solidFill>
              </a:rPr>
              <a:t>    OFFER</a:t>
            </a:r>
          </a:p>
        </p:txBody>
      </p:sp>
    </p:spTree>
    <p:extLst>
      <p:ext uri="{BB962C8B-B14F-4D97-AF65-F5344CB8AC3E}">
        <p14:creationId xmlns:p14="http://schemas.microsoft.com/office/powerpoint/2010/main" val="190683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1CCEA-288E-7172-A8C4-C4C8B4F13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9543A-9B8A-E249-E0F8-6BC595BFA6AC}"/>
              </a:ext>
            </a:extLst>
          </p:cNvPr>
          <p:cNvSpPr>
            <a:spLocks noGrp="1"/>
          </p:cNvSpPr>
          <p:nvPr>
            <p:ph type="title"/>
          </p:nvPr>
        </p:nvSpPr>
        <p:spPr/>
        <p:txBody>
          <a:bodyPr/>
          <a:lstStyle/>
          <a:p>
            <a:pPr algn="ctr"/>
            <a:r>
              <a:rPr lang="en-US" b="1" dirty="0"/>
              <a:t>Impasse and Financial Urgency</a:t>
            </a:r>
          </a:p>
        </p:txBody>
      </p:sp>
      <p:sp>
        <p:nvSpPr>
          <p:cNvPr id="8" name="Subtitle 7">
            <a:extLst>
              <a:ext uri="{FF2B5EF4-FFF2-40B4-BE49-F238E27FC236}">
                <a16:creationId xmlns:a16="http://schemas.microsoft.com/office/drawing/2014/main" id="{A0D5E45A-E262-C10E-158F-F07E88C72790}"/>
              </a:ext>
            </a:extLst>
          </p:cNvPr>
          <p:cNvSpPr>
            <a:spLocks noGrp="1"/>
          </p:cNvSpPr>
          <p:nvPr>
            <p:ph idx="1"/>
          </p:nvPr>
        </p:nvSpPr>
        <p:spPr>
          <a:xfrm>
            <a:off x="1010657" y="1538850"/>
            <a:ext cx="10343141" cy="4913990"/>
          </a:xfrm>
        </p:spPr>
        <p:txBody>
          <a:bodyPr>
            <a:normAutofit/>
          </a:bodyPr>
          <a:lstStyle/>
          <a:p>
            <a:pPr marL="0" indent="0">
              <a:buNone/>
            </a:pPr>
            <a:r>
              <a:rPr lang="en-US" sz="2400" b="1" dirty="0">
                <a:solidFill>
                  <a:schemeClr val="tx1"/>
                </a:solidFill>
              </a:rPr>
              <a:t>Legislature-Directed Salary Appropriations. </a:t>
            </a:r>
            <a:r>
              <a:rPr lang="en-US" sz="2400" dirty="0">
                <a:solidFill>
                  <a:schemeClr val="tx1"/>
                </a:solidFill>
              </a:rPr>
              <a:t>Funds designated for salaries, the appropriation are deemed a statutory financial urgency. The employer's chief executive officer or representative must meet with the bargaining agent within 15 calendar days of the appropriation…</a:t>
            </a:r>
            <a:endParaRPr lang="en-US" sz="2400" dirty="0"/>
          </a:p>
          <a:p>
            <a:pPr marL="0" indent="0">
              <a:buNone/>
            </a:pPr>
            <a:r>
              <a:rPr lang="en-US" sz="2400" b="1" dirty="0">
                <a:solidFill>
                  <a:schemeClr val="tx1"/>
                </a:solidFill>
              </a:rPr>
              <a:t>Impasse Declaration Deadline Under Financial Urgency. </a:t>
            </a:r>
            <a:r>
              <a:rPr lang="en-US" sz="2400" dirty="0">
                <a:solidFill>
                  <a:schemeClr val="tx1"/>
                </a:solidFill>
              </a:rPr>
              <a:t>If a dispute still exists 30 calendar days after the effective date of a salary </a:t>
            </a:r>
            <a:r>
              <a:rPr lang="en-US" sz="2400" dirty="0"/>
              <a:t>appropriation, either party must declare impasse in writing within 2 business days — notifying both the other party and the commission.</a:t>
            </a:r>
          </a:p>
          <a:p>
            <a:pPr marL="0" indent="0">
              <a:buNone/>
            </a:pPr>
            <a:r>
              <a:rPr lang="en-US" sz="2400" b="1" dirty="0"/>
              <a:t>Prohibition on Unfair Labor Practice Charges</a:t>
            </a:r>
            <a:r>
              <a:rPr lang="en-US" sz="2400" dirty="0"/>
              <a:t>.  Neither party may file an unfair labor practice charge during the 30-day negotiation period or while any resulting impasse process is ongoing.</a:t>
            </a:r>
            <a:endParaRPr lang="en-US" sz="2400" dirty="0">
              <a:solidFill>
                <a:schemeClr val="tx1"/>
              </a:solidFill>
            </a:endParaRPr>
          </a:p>
          <a:p>
            <a:pPr marL="0" indent="0">
              <a:buNone/>
            </a:pPr>
            <a:endParaRPr lang="en-US" sz="2400" dirty="0">
              <a:solidFill>
                <a:schemeClr val="tx1"/>
              </a:solidFill>
            </a:endParaRPr>
          </a:p>
        </p:txBody>
      </p:sp>
      <p:pic>
        <p:nvPicPr>
          <p:cNvPr id="13" name="Picture 12">
            <a:extLst>
              <a:ext uri="{FF2B5EF4-FFF2-40B4-BE49-F238E27FC236}">
                <a16:creationId xmlns:a16="http://schemas.microsoft.com/office/drawing/2014/main" id="{78CF642C-7C81-C005-09E1-C2E2F786F2A9}"/>
              </a:ext>
            </a:extLst>
          </p:cNvPr>
          <p:cNvPicPr>
            <a:picLocks noChangeAspect="1"/>
          </p:cNvPicPr>
          <p:nvPr/>
        </p:nvPicPr>
        <p:blipFill rotWithShape="1">
          <a:blip r:embed="rId3"/>
          <a:srcRect t="18299" r="4310" b="17681"/>
          <a:stretch/>
        </p:blipFill>
        <p:spPr>
          <a:xfrm>
            <a:off x="310663" y="6024556"/>
            <a:ext cx="699992" cy="468319"/>
          </a:xfrm>
          <a:prstGeom prst="rect">
            <a:avLst/>
          </a:prstGeom>
        </p:spPr>
      </p:pic>
      <p:cxnSp>
        <p:nvCxnSpPr>
          <p:cNvPr id="5" name="Straight Connector 4">
            <a:extLst>
              <a:ext uri="{FF2B5EF4-FFF2-40B4-BE49-F238E27FC236}">
                <a16:creationId xmlns:a16="http://schemas.microsoft.com/office/drawing/2014/main" id="{83768865-624A-C67A-675E-50B81BB545F6}"/>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57B5469-04BD-6D1A-6EA5-69C8C82552F1}"/>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74931EB-E59C-9E10-C0CA-6766E1D3E181}"/>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9674F462-2A1B-226A-B4E3-10907022F09C}"/>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118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E299CE6-231D-512C-18DF-96D64B0FC89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B9948CE-E3CD-476C-236E-797263FEA05A}"/>
              </a:ext>
            </a:extLst>
          </p:cNvPr>
          <p:cNvSpPr>
            <a:spLocks noGrp="1"/>
          </p:cNvSpPr>
          <p:nvPr>
            <p:ph type="ctrTitle"/>
          </p:nvPr>
        </p:nvSpPr>
        <p:spPr>
          <a:xfrm>
            <a:off x="1261242" y="189186"/>
            <a:ext cx="10643678" cy="986891"/>
          </a:xfrm>
        </p:spPr>
        <p:txBody>
          <a:bodyPr/>
          <a:lstStyle/>
          <a:p>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Legislature-Directed Salary Appropriations</a:t>
            </a:r>
            <a:endParaRPr lang="en-US" sz="3200" dirty="0">
              <a:solidFill>
                <a:schemeClr val="bg1">
                  <a:lumMod val="50000"/>
                </a:schemeClr>
              </a:solidFill>
            </a:endParaRPr>
          </a:p>
        </p:txBody>
      </p:sp>
      <p:sp>
        <p:nvSpPr>
          <p:cNvPr id="13" name="Subtitle 12">
            <a:extLst>
              <a:ext uri="{FF2B5EF4-FFF2-40B4-BE49-F238E27FC236}">
                <a16:creationId xmlns:a16="http://schemas.microsoft.com/office/drawing/2014/main" id="{16A0E078-8EE4-B941-035E-EEA57D82B77D}"/>
              </a:ext>
            </a:extLst>
          </p:cNvPr>
          <p:cNvSpPr>
            <a:spLocks noGrp="1"/>
          </p:cNvSpPr>
          <p:nvPr>
            <p:ph type="subTitle" idx="1"/>
          </p:nvPr>
        </p:nvSpPr>
        <p:spPr>
          <a:xfrm>
            <a:off x="1261241" y="3975651"/>
            <a:ext cx="3461733" cy="2246769"/>
          </a:xfrm>
          <a:solidFill>
            <a:schemeClr val="accent3">
              <a:lumMod val="20000"/>
              <a:lumOff val="80000"/>
            </a:schemeClr>
          </a:solidFill>
        </p:spPr>
        <p:txBody>
          <a:bodyPr anchor="ctr"/>
          <a:lstStyle/>
          <a:p>
            <a:r>
              <a:rPr lang="en-ZA" sz="2800" b="1" dirty="0">
                <a:solidFill>
                  <a:srgbClr val="302030"/>
                </a:solidFill>
                <a:latin typeface="Aptos" panose="020B0004020202020204" pitchFamily="34" charset="0"/>
              </a:rPr>
              <a:t>Settle the entire contract</a:t>
            </a:r>
          </a:p>
        </p:txBody>
      </p:sp>
      <p:sp>
        <p:nvSpPr>
          <p:cNvPr id="2" name="Rectangle 1">
            <a:extLst>
              <a:ext uri="{FF2B5EF4-FFF2-40B4-BE49-F238E27FC236}">
                <a16:creationId xmlns:a16="http://schemas.microsoft.com/office/drawing/2014/main" id="{C3C54AB0-BAB9-7D02-1981-153C8507E495}"/>
              </a:ext>
            </a:extLst>
          </p:cNvPr>
          <p:cNvSpPr/>
          <p:nvPr/>
        </p:nvSpPr>
        <p:spPr>
          <a:xfrm>
            <a:off x="287079" y="0"/>
            <a:ext cx="701748" cy="6858000"/>
          </a:xfrm>
          <a:prstGeom prst="rect">
            <a:avLst/>
          </a:prstGeom>
          <a:solidFill>
            <a:srgbClr val="007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sp>
        <p:nvSpPr>
          <p:cNvPr id="3" name="Subtitle 12">
            <a:extLst>
              <a:ext uri="{FF2B5EF4-FFF2-40B4-BE49-F238E27FC236}">
                <a16:creationId xmlns:a16="http://schemas.microsoft.com/office/drawing/2014/main" id="{FF8A459A-71A0-0DF2-B59F-985AED201F50}"/>
              </a:ext>
            </a:extLst>
          </p:cNvPr>
          <p:cNvSpPr txBox="1">
            <a:spLocks/>
          </p:cNvSpPr>
          <p:nvPr/>
        </p:nvSpPr>
        <p:spPr>
          <a:xfrm>
            <a:off x="4894439" y="3975652"/>
            <a:ext cx="3461733" cy="2246768"/>
          </a:xfrm>
          <a:prstGeom prst="rect">
            <a:avLst/>
          </a:prstGeom>
          <a:solidFill>
            <a:schemeClr val="accent3">
              <a:lumMod val="40000"/>
              <a:lumOff val="60000"/>
            </a:schemeClr>
          </a:solidFill>
        </p:spPr>
        <p:txBody>
          <a:bodyPr anchor="ctr"/>
          <a:lstStyle>
            <a:lvl1pPr marL="0" indent="0" algn="ctr" defTabSz="914400" rtl="0" eaLnBrk="1" latinLnBrk="0" hangingPunct="1">
              <a:lnSpc>
                <a:spcPct val="125000"/>
              </a:lnSpc>
              <a:spcBef>
                <a:spcPts val="0"/>
              </a:spcBef>
              <a:spcAft>
                <a:spcPts val="1000"/>
              </a:spcAft>
              <a:buFont typeface="Arial" panose="020B0604020202020204" pitchFamily="34" charset="0"/>
              <a:buNone/>
              <a:defRPr sz="1400" kern="1200" spc="1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25000"/>
              </a:lnSpc>
              <a:spcBef>
                <a:spcPts val="0"/>
              </a:spcBef>
              <a:spcAft>
                <a:spcPts val="1000"/>
              </a:spcAft>
              <a:buClrTx/>
              <a:buSzTx/>
              <a:buFont typeface="Arial" panose="020B0604020202020204" pitchFamily="34" charset="0"/>
              <a:buNone/>
              <a:tabLst/>
              <a:defRPr/>
            </a:pPr>
            <a:r>
              <a:rPr kumimoji="0" lang="en-ZA" sz="2800" b="1" i="0" u="none" strike="noStrike" kern="1200" cap="none" spc="100" normalizeH="0" baseline="0" noProof="0" dirty="0">
                <a:ln>
                  <a:noFill/>
                </a:ln>
                <a:solidFill>
                  <a:srgbClr val="302030"/>
                </a:solidFill>
                <a:effectLst/>
                <a:uLnTx/>
                <a:uFillTx/>
                <a:latin typeface="Aptos" panose="020B0004020202020204" pitchFamily="34" charset="0"/>
              </a:rPr>
              <a:t>Agree to an MOU on appropriated salary</a:t>
            </a:r>
          </a:p>
        </p:txBody>
      </p:sp>
      <p:sp>
        <p:nvSpPr>
          <p:cNvPr id="4" name="Subtitle 12">
            <a:extLst>
              <a:ext uri="{FF2B5EF4-FFF2-40B4-BE49-F238E27FC236}">
                <a16:creationId xmlns:a16="http://schemas.microsoft.com/office/drawing/2014/main" id="{18CD49C6-5B03-8633-3960-DAA9B2FB590D}"/>
              </a:ext>
            </a:extLst>
          </p:cNvPr>
          <p:cNvSpPr txBox="1">
            <a:spLocks/>
          </p:cNvSpPr>
          <p:nvPr/>
        </p:nvSpPr>
        <p:spPr>
          <a:xfrm>
            <a:off x="8592205" y="3975652"/>
            <a:ext cx="3312715" cy="2246767"/>
          </a:xfrm>
          <a:prstGeom prst="rect">
            <a:avLst/>
          </a:prstGeom>
          <a:solidFill>
            <a:schemeClr val="accent3">
              <a:lumMod val="60000"/>
              <a:lumOff val="40000"/>
            </a:schemeClr>
          </a:solidFill>
        </p:spPr>
        <p:txBody>
          <a:bodyPr anchor="ctr"/>
          <a:lstStyle>
            <a:lvl1pPr marL="0" indent="0" algn="ctr" defTabSz="914400" rtl="0" eaLnBrk="1" latinLnBrk="0" hangingPunct="1">
              <a:lnSpc>
                <a:spcPct val="125000"/>
              </a:lnSpc>
              <a:spcBef>
                <a:spcPts val="0"/>
              </a:spcBef>
              <a:spcAft>
                <a:spcPts val="1000"/>
              </a:spcAft>
              <a:buFont typeface="Arial" panose="020B0604020202020204" pitchFamily="34" charset="0"/>
              <a:buNone/>
              <a:defRPr sz="1400" kern="1200" spc="1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2400" b="1" i="0" u="none" strike="noStrike" kern="1200" cap="none" spc="100" normalizeH="0" baseline="0" noProof="0" dirty="0">
                <a:ln>
                  <a:noFill/>
                </a:ln>
                <a:solidFill>
                  <a:srgbClr val="302030"/>
                </a:solidFill>
                <a:effectLst/>
                <a:uLnTx/>
                <a:uFillTx/>
                <a:latin typeface="Arial" panose="020B0604020202020204" pitchFamily="34" charset="0"/>
                <a:ea typeface="+mn-ea"/>
                <a:cs typeface="Arial" panose="020B0604020202020204" pitchFamily="34" charset="0"/>
              </a:rPr>
              <a:t>“Expedited” Impasse under §447.4095</a:t>
            </a:r>
          </a:p>
        </p:txBody>
      </p:sp>
      <p:sp>
        <p:nvSpPr>
          <p:cNvPr id="5" name="Title 7">
            <a:extLst>
              <a:ext uri="{FF2B5EF4-FFF2-40B4-BE49-F238E27FC236}">
                <a16:creationId xmlns:a16="http://schemas.microsoft.com/office/drawing/2014/main" id="{9ECCB4A6-207B-6343-2433-02E5D2FC6CA2}"/>
              </a:ext>
            </a:extLst>
          </p:cNvPr>
          <p:cNvSpPr txBox="1">
            <a:spLocks/>
          </p:cNvSpPr>
          <p:nvPr/>
        </p:nvSpPr>
        <p:spPr>
          <a:xfrm>
            <a:off x="1413642" y="1176077"/>
            <a:ext cx="10643678" cy="1249072"/>
          </a:xfrm>
          <a:prstGeom prst="rect">
            <a:avLst/>
          </a:prstGeom>
        </p:spPr>
        <p:txBody>
          <a:bodyPr anchor="ctr"/>
          <a:lstStyle>
            <a:lvl1pPr algn="ctr" defTabSz="914400" rtl="0" eaLnBrk="1" latinLnBrk="0" hangingPunct="1">
              <a:lnSpc>
                <a:spcPct val="90000"/>
              </a:lnSpc>
              <a:spcBef>
                <a:spcPct val="0"/>
              </a:spcBef>
              <a:buNone/>
              <a:defRPr sz="2200" kern="1200" cap="all" spc="200" baseline="0">
                <a:solidFill>
                  <a:schemeClr val="bg1"/>
                </a:solidFill>
                <a:latin typeface="+mj-lt"/>
                <a:ea typeface="+mj-ea"/>
                <a:cs typeface="+mj-cs"/>
              </a:defRPr>
            </a:lvl1pPr>
          </a:lstStyle>
          <a:p>
            <a:pPr algn="l"/>
            <a:endParaRPr lang="en-US" sz="3200" dirty="0">
              <a:solidFill>
                <a:schemeClr val="bg1">
                  <a:lumMod val="50000"/>
                </a:schemeClr>
              </a:solidFill>
            </a:endParaRPr>
          </a:p>
        </p:txBody>
      </p:sp>
      <p:sp>
        <p:nvSpPr>
          <p:cNvPr id="7" name="TextBox 6">
            <a:extLst>
              <a:ext uri="{FF2B5EF4-FFF2-40B4-BE49-F238E27FC236}">
                <a16:creationId xmlns:a16="http://schemas.microsoft.com/office/drawing/2014/main" id="{B3103860-9F6C-C2C1-435D-96D79259E7CE}"/>
              </a:ext>
            </a:extLst>
          </p:cNvPr>
          <p:cNvSpPr txBox="1"/>
          <p:nvPr/>
        </p:nvSpPr>
        <p:spPr>
          <a:xfrm>
            <a:off x="1413641" y="1188720"/>
            <a:ext cx="10261523" cy="2246769"/>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Aptos" panose="020B0004020202020204" pitchFamily="34" charset="0"/>
              </a:rPr>
              <a:t>Funds designated for salaries, the appropriation are deemed a statutory financial urgency. </a:t>
            </a:r>
          </a:p>
          <a:p>
            <a:pPr marL="457200" indent="-457200">
              <a:buFont typeface="Wingdings" panose="05000000000000000000" pitchFamily="2" charset="2"/>
              <a:buChar char="Ø"/>
            </a:pPr>
            <a:r>
              <a:rPr lang="en-US" sz="2800" dirty="0">
                <a:latin typeface="Aptos" panose="020B0004020202020204" pitchFamily="34" charset="0"/>
              </a:rPr>
              <a:t>The employer's chief executive officer or representative must meet with the bargaining agent within 15 calendar days of the appropriation…</a:t>
            </a:r>
          </a:p>
        </p:txBody>
      </p:sp>
    </p:spTree>
    <p:extLst>
      <p:ext uri="{BB962C8B-B14F-4D97-AF65-F5344CB8AC3E}">
        <p14:creationId xmlns:p14="http://schemas.microsoft.com/office/powerpoint/2010/main" val="23230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FEDF5FD-C4B5-7334-E860-509002A640CF}"/>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8062D412-3ACA-8166-13BE-9B51B03CBFD3}"/>
              </a:ext>
            </a:extLst>
          </p:cNvPr>
          <p:cNvSpPr>
            <a:spLocks noGrp="1"/>
          </p:cNvSpPr>
          <p:nvPr>
            <p:ph idx="1"/>
          </p:nvPr>
        </p:nvSpPr>
        <p:spPr>
          <a:xfrm>
            <a:off x="838200" y="1690688"/>
            <a:ext cx="10515600" cy="4486275"/>
          </a:xfrm>
        </p:spPr>
        <p:txBody>
          <a:bodyPr/>
          <a:lstStyle/>
          <a:p>
            <a:pPr marL="0" indent="0" algn="ctr">
              <a:buNone/>
            </a:pPr>
            <a:r>
              <a:rPr lang="en-US" b="1" dirty="0"/>
              <a:t>Expedited Timeframe - 447.4095(2) Impasse</a:t>
            </a:r>
            <a:endParaRPr lang="en-US" dirty="0"/>
          </a:p>
          <a:p>
            <a:pPr>
              <a:buFont typeface="Wingdings" panose="05000000000000000000" pitchFamily="2" charset="2"/>
              <a:buChar char="§"/>
            </a:pPr>
            <a:r>
              <a:rPr lang="en-US" dirty="0"/>
              <a:t>The overall timeline from the July 1 appropriation to the calculated December 5 ratification submission spans approximately five months, assuming every step takes the maximum time allowed, includes a one-day hearing, and has no delays. </a:t>
            </a:r>
          </a:p>
          <a:p>
            <a:pPr>
              <a:buFont typeface="Wingdings" panose="05000000000000000000" pitchFamily="2" charset="2"/>
              <a:buChar char="§"/>
            </a:pPr>
            <a:r>
              <a:rPr lang="en-US" dirty="0"/>
              <a:t>In practice, the steps could be completed sooner if the parties move faster than the statutory deadlines require. </a:t>
            </a:r>
          </a:p>
          <a:p>
            <a:pPr>
              <a:buFont typeface="Wingdings" panose="05000000000000000000" pitchFamily="2" charset="2"/>
              <a:buChar char="§"/>
            </a:pPr>
            <a:r>
              <a:rPr lang="en-US" dirty="0"/>
              <a:t>It is rough idea of the process timeline.</a:t>
            </a:r>
          </a:p>
          <a:p>
            <a:pPr marL="0" indent="0">
              <a:buNone/>
            </a:pPr>
            <a:endParaRPr lang="en-US" sz="1400" dirty="0">
              <a:solidFill>
                <a:schemeClr val="tx1"/>
              </a:solidFill>
            </a:endParaRPr>
          </a:p>
        </p:txBody>
      </p:sp>
      <p:pic>
        <p:nvPicPr>
          <p:cNvPr id="13" name="Picture 12">
            <a:extLst>
              <a:ext uri="{FF2B5EF4-FFF2-40B4-BE49-F238E27FC236}">
                <a16:creationId xmlns:a16="http://schemas.microsoft.com/office/drawing/2014/main" id="{6B614B96-30A0-06F3-F568-A69BA330974B}"/>
              </a:ext>
            </a:extLst>
          </p:cNvPr>
          <p:cNvPicPr>
            <a:picLocks noChangeAspect="1"/>
          </p:cNvPicPr>
          <p:nvPr/>
        </p:nvPicPr>
        <p:blipFill rotWithShape="1">
          <a:blip r:embed="rId3"/>
          <a:srcRect t="18299" r="4310" b="17681"/>
          <a:stretch/>
        </p:blipFill>
        <p:spPr>
          <a:xfrm>
            <a:off x="482787" y="5984520"/>
            <a:ext cx="699992" cy="468319"/>
          </a:xfrm>
          <a:prstGeom prst="rect">
            <a:avLst/>
          </a:prstGeom>
        </p:spPr>
      </p:pic>
      <p:cxnSp>
        <p:nvCxnSpPr>
          <p:cNvPr id="5" name="Straight Connector 4">
            <a:extLst>
              <a:ext uri="{FF2B5EF4-FFF2-40B4-BE49-F238E27FC236}">
                <a16:creationId xmlns:a16="http://schemas.microsoft.com/office/drawing/2014/main" id="{BB914249-BFAA-FC15-5A41-0EFC18CD9D47}"/>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BD5B8028-7595-A2B9-EF52-7E87B1E023BE}"/>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8E581FB-1565-80B6-4DC0-EFE413373F9C}"/>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5D44179D-F604-E284-E6F3-76AF5EE1220C}"/>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CA7B5428-A793-4983-7627-A4C70E0B8615}"/>
              </a:ext>
            </a:extLst>
          </p:cNvPr>
          <p:cNvSpPr>
            <a:spLocks noGrp="1"/>
          </p:cNvSpPr>
          <p:nvPr>
            <p:ph type="title"/>
          </p:nvPr>
        </p:nvSpPr>
        <p:spPr>
          <a:xfrm>
            <a:off x="838200" y="365125"/>
            <a:ext cx="10515600" cy="1325563"/>
          </a:xfrm>
        </p:spPr>
        <p:txBody>
          <a:bodyPr/>
          <a:lstStyle/>
          <a:p>
            <a:pPr algn="ctr"/>
            <a:r>
              <a:rPr lang="en-US" b="1" dirty="0"/>
              <a:t>Impasse and Financial Urgency</a:t>
            </a:r>
          </a:p>
        </p:txBody>
      </p:sp>
    </p:spTree>
    <p:extLst>
      <p:ext uri="{BB962C8B-B14F-4D97-AF65-F5344CB8AC3E}">
        <p14:creationId xmlns:p14="http://schemas.microsoft.com/office/powerpoint/2010/main" val="88218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133D-375F-7DFB-077D-818A16E25995}"/>
              </a:ext>
            </a:extLst>
          </p:cNvPr>
          <p:cNvSpPr>
            <a:spLocks noGrp="1"/>
          </p:cNvSpPr>
          <p:nvPr>
            <p:ph type="title"/>
          </p:nvPr>
        </p:nvSpPr>
        <p:spPr>
          <a:xfrm>
            <a:off x="1179443" y="457200"/>
            <a:ext cx="10495722" cy="1080052"/>
          </a:xfrm>
        </p:spPr>
        <p:txBody>
          <a:bodyPr/>
          <a:lstStyle/>
          <a:p>
            <a:r>
              <a:rPr lang="en-US" b="1" dirty="0"/>
              <a:t>Public Employer Payments for Employee Organization Activities</a:t>
            </a:r>
          </a:p>
        </p:txBody>
      </p:sp>
      <p:sp>
        <p:nvSpPr>
          <p:cNvPr id="4" name="Content Placeholder 3">
            <a:extLst>
              <a:ext uri="{FF2B5EF4-FFF2-40B4-BE49-F238E27FC236}">
                <a16:creationId xmlns:a16="http://schemas.microsoft.com/office/drawing/2014/main" id="{F11FAE76-C4EF-D918-9FE8-6FD4246CD786}"/>
              </a:ext>
            </a:extLst>
          </p:cNvPr>
          <p:cNvSpPr>
            <a:spLocks noGrp="1"/>
          </p:cNvSpPr>
          <p:nvPr>
            <p:ph idx="1"/>
          </p:nvPr>
        </p:nvSpPr>
        <p:spPr>
          <a:xfrm>
            <a:off x="1351721" y="1815548"/>
            <a:ext cx="10164417" cy="4306955"/>
          </a:xfrm>
          <a:solidFill>
            <a:schemeClr val="bg1"/>
          </a:solidFill>
        </p:spPr>
        <p:txBody>
          <a:bodyPr>
            <a:normAutofit fontScale="92500" lnSpcReduction="20000"/>
          </a:bodyPr>
          <a:lstStyle/>
          <a:p>
            <a:r>
              <a:rPr lang="en-US" dirty="0"/>
              <a:t>This language limits when a public employer may pay public employees for time spent on employee organization activities, and it broadly prohibits using public funds to compensate employees for union-related activities unless a specific exception applies.</a:t>
            </a:r>
          </a:p>
          <a:p>
            <a:endParaRPr lang="en-US" dirty="0"/>
          </a:p>
          <a:p>
            <a:r>
              <a:rPr lang="en-US" dirty="0"/>
              <a:t>A public employer, or anyone acting on its behalf, may not provide compensation or paid leave to a public employee for the purpose of engaging in employee organization activities. The prohibition applies to direct and indirect payments and is aimed at preventing the use of public funds to support union-related activity.</a:t>
            </a:r>
          </a:p>
          <a:p>
            <a:endParaRPr lang="en-US" dirty="0"/>
          </a:p>
        </p:txBody>
      </p:sp>
      <p:pic>
        <p:nvPicPr>
          <p:cNvPr id="7" name="Picture 6">
            <a:extLst>
              <a:ext uri="{FF2B5EF4-FFF2-40B4-BE49-F238E27FC236}">
                <a16:creationId xmlns:a16="http://schemas.microsoft.com/office/drawing/2014/main" id="{AD254ADD-76E5-445A-A6DB-0E808A79E2AC}"/>
              </a:ext>
            </a:extLst>
          </p:cNvPr>
          <p:cNvPicPr>
            <a:picLocks noChangeAspect="1"/>
          </p:cNvPicPr>
          <p:nvPr/>
        </p:nvPicPr>
        <p:blipFill>
          <a:blip r:embed="rId2"/>
          <a:stretch>
            <a:fillRect/>
          </a:stretch>
        </p:blipFill>
        <p:spPr>
          <a:xfrm>
            <a:off x="329270" y="0"/>
            <a:ext cx="696207" cy="6858000"/>
          </a:xfrm>
          <a:prstGeom prst="rect">
            <a:avLst/>
          </a:prstGeom>
          <a:solidFill>
            <a:schemeClr val="bg1">
              <a:lumMod val="65000"/>
            </a:schemeClr>
          </a:solidFill>
        </p:spPr>
      </p:pic>
      <p:pic>
        <p:nvPicPr>
          <p:cNvPr id="3" name="Picture 2" descr="Logo&#10;&#10;Description automatically generated">
            <a:extLst>
              <a:ext uri="{FF2B5EF4-FFF2-40B4-BE49-F238E27FC236}">
                <a16:creationId xmlns:a16="http://schemas.microsoft.com/office/drawing/2014/main" id="{D7FF70F1-DBB1-4229-9B69-248DA537014B}"/>
              </a:ext>
            </a:extLst>
          </p:cNvPr>
          <p:cNvPicPr>
            <a:picLocks noChangeAspect="1"/>
          </p:cNvPicPr>
          <p:nvPr/>
        </p:nvPicPr>
        <p:blipFill>
          <a:blip r:embed="rId3"/>
          <a:stretch>
            <a:fillRect/>
          </a:stretch>
        </p:blipFill>
        <p:spPr>
          <a:xfrm>
            <a:off x="289981" y="6122504"/>
            <a:ext cx="735496" cy="735496"/>
          </a:xfrm>
          <a:prstGeom prst="rect">
            <a:avLst/>
          </a:prstGeom>
        </p:spPr>
      </p:pic>
    </p:spTree>
    <p:extLst>
      <p:ext uri="{BB962C8B-B14F-4D97-AF65-F5344CB8AC3E}">
        <p14:creationId xmlns:p14="http://schemas.microsoft.com/office/powerpoint/2010/main" val="175630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a:extLst>
            <a:ext uri="{FF2B5EF4-FFF2-40B4-BE49-F238E27FC236}">
              <a16:creationId xmlns:a16="http://schemas.microsoft.com/office/drawing/2014/main" id="{A8D6C463-39E6-299D-30A3-B7915942C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B2DD4-E583-A42A-2FF8-9F1A0BFDF81C}"/>
              </a:ext>
            </a:extLst>
          </p:cNvPr>
          <p:cNvSpPr>
            <a:spLocks noGrp="1"/>
          </p:cNvSpPr>
          <p:nvPr>
            <p:ph type="title"/>
          </p:nvPr>
        </p:nvSpPr>
        <p:spPr>
          <a:xfrm>
            <a:off x="1179442" y="165654"/>
            <a:ext cx="10389705" cy="748746"/>
          </a:xfrm>
        </p:spPr>
        <p:txBody>
          <a:bodyPr/>
          <a:lstStyle/>
          <a:p>
            <a:pPr algn="ctr"/>
            <a:r>
              <a:rPr lang="en-US" b="1" dirty="0"/>
              <a:t>What Counts as Employee Organization Activities</a:t>
            </a:r>
          </a:p>
        </p:txBody>
      </p:sp>
      <p:sp>
        <p:nvSpPr>
          <p:cNvPr id="4" name="Content Placeholder 3">
            <a:extLst>
              <a:ext uri="{FF2B5EF4-FFF2-40B4-BE49-F238E27FC236}">
                <a16:creationId xmlns:a16="http://schemas.microsoft.com/office/drawing/2014/main" id="{484641CC-CDC0-B1E0-87AC-A8C240F1C0F9}"/>
              </a:ext>
            </a:extLst>
          </p:cNvPr>
          <p:cNvSpPr>
            <a:spLocks noGrp="1"/>
          </p:cNvSpPr>
          <p:nvPr>
            <p:ph idx="1"/>
          </p:nvPr>
        </p:nvSpPr>
        <p:spPr>
          <a:xfrm>
            <a:off x="6440556" y="1139686"/>
            <a:ext cx="5422173" cy="5552660"/>
          </a:xfrm>
          <a:solidFill>
            <a:schemeClr val="bg1"/>
          </a:solidFill>
        </p:spPr>
        <p:txBody>
          <a:bodyPr>
            <a:normAutofit fontScale="85000" lnSpcReduction="10000"/>
          </a:bodyPr>
          <a:lstStyle/>
          <a:p>
            <a:r>
              <a:rPr lang="en-US" dirty="0"/>
              <a:t>Distributing union communications.</a:t>
            </a:r>
          </a:p>
          <a:p>
            <a:r>
              <a:rPr lang="en-US" dirty="0"/>
              <a:t>Speaking on behalf of the union where the public employer is not a participant.</a:t>
            </a:r>
          </a:p>
          <a:p>
            <a:r>
              <a:rPr lang="en-US" dirty="0">
                <a:highlight>
                  <a:srgbClr val="C0C0C0"/>
                </a:highlight>
              </a:rPr>
              <a:t>Preparing or pursuing grievances or unfair labor practice charges.</a:t>
            </a:r>
          </a:p>
          <a:p>
            <a:r>
              <a:rPr lang="en-US" dirty="0">
                <a:highlight>
                  <a:srgbClr val="C0C0C0"/>
                </a:highlight>
              </a:rPr>
              <a:t>Representing employees in investigatory, disciplinary, or legal proceedings</a:t>
            </a:r>
            <a:r>
              <a:rPr lang="en-US" dirty="0"/>
              <a:t>.</a:t>
            </a:r>
          </a:p>
          <a:p>
            <a:r>
              <a:rPr lang="en-US" dirty="0">
                <a:highlight>
                  <a:srgbClr val="C0C0C0"/>
                </a:highlight>
              </a:rPr>
              <a:t>Bargaining, mediation, factfinding, arbitration, administering contracts, and labor-management committee work</a:t>
            </a:r>
            <a:r>
              <a:rPr lang="en-US" dirty="0"/>
              <a:t>.</a:t>
            </a:r>
          </a:p>
          <a:p>
            <a:endParaRPr lang="en-US" dirty="0"/>
          </a:p>
        </p:txBody>
      </p:sp>
      <p:pic>
        <p:nvPicPr>
          <p:cNvPr id="7" name="Picture 6">
            <a:extLst>
              <a:ext uri="{FF2B5EF4-FFF2-40B4-BE49-F238E27FC236}">
                <a16:creationId xmlns:a16="http://schemas.microsoft.com/office/drawing/2014/main" id="{AA5F5F5F-9DA1-3953-BBCB-1033ED28D233}"/>
              </a:ext>
            </a:extLst>
          </p:cNvPr>
          <p:cNvPicPr>
            <a:picLocks noChangeAspect="1"/>
          </p:cNvPicPr>
          <p:nvPr/>
        </p:nvPicPr>
        <p:blipFill>
          <a:blip r:embed="rId3"/>
          <a:stretch>
            <a:fillRect/>
          </a:stretch>
        </p:blipFill>
        <p:spPr>
          <a:xfrm>
            <a:off x="329270" y="0"/>
            <a:ext cx="696207" cy="6858000"/>
          </a:xfrm>
          <a:prstGeom prst="rect">
            <a:avLst/>
          </a:prstGeom>
          <a:solidFill>
            <a:schemeClr val="bg1">
              <a:lumMod val="65000"/>
            </a:schemeClr>
          </a:solidFill>
        </p:spPr>
      </p:pic>
      <p:pic>
        <p:nvPicPr>
          <p:cNvPr id="3" name="Picture 2" descr="Logo&#10;&#10;Description automatically generated">
            <a:extLst>
              <a:ext uri="{FF2B5EF4-FFF2-40B4-BE49-F238E27FC236}">
                <a16:creationId xmlns:a16="http://schemas.microsoft.com/office/drawing/2014/main" id="{1FCAFC24-C0E4-7C1E-001A-D8D7BFEEB309}"/>
              </a:ext>
            </a:extLst>
          </p:cNvPr>
          <p:cNvPicPr>
            <a:picLocks noChangeAspect="1"/>
          </p:cNvPicPr>
          <p:nvPr/>
        </p:nvPicPr>
        <p:blipFill>
          <a:blip r:embed="rId4"/>
          <a:stretch>
            <a:fillRect/>
          </a:stretch>
        </p:blipFill>
        <p:spPr>
          <a:xfrm>
            <a:off x="289981" y="6122504"/>
            <a:ext cx="735496" cy="735496"/>
          </a:xfrm>
          <a:prstGeom prst="rect">
            <a:avLst/>
          </a:prstGeom>
        </p:spPr>
      </p:pic>
      <p:sp>
        <p:nvSpPr>
          <p:cNvPr id="6" name="Content Placeholder 3">
            <a:extLst>
              <a:ext uri="{FF2B5EF4-FFF2-40B4-BE49-F238E27FC236}">
                <a16:creationId xmlns:a16="http://schemas.microsoft.com/office/drawing/2014/main" id="{D40C6A1D-4062-0574-6703-14E3D70D1F54}"/>
              </a:ext>
            </a:extLst>
          </p:cNvPr>
          <p:cNvSpPr txBox="1">
            <a:spLocks/>
          </p:cNvSpPr>
          <p:nvPr/>
        </p:nvSpPr>
        <p:spPr>
          <a:xfrm>
            <a:off x="1179442" y="1139687"/>
            <a:ext cx="4916558" cy="5552660"/>
          </a:xfrm>
          <a:prstGeom prst="rect">
            <a:avLst/>
          </a:prstGeom>
          <a:solidFill>
            <a:srgbClr val="FFFFFF"/>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Supporting or opposing candidates.</a:t>
            </a:r>
          </a:p>
          <a:p>
            <a:r>
              <a:rPr lang="en-US" dirty="0"/>
              <a:t>Influencing legislation, regulations, or ballot measures.</a:t>
            </a:r>
          </a:p>
          <a:p>
            <a:r>
              <a:rPr lang="en-US" dirty="0"/>
              <a:t>Promoting union membership or financial support.</a:t>
            </a:r>
          </a:p>
          <a:p>
            <a:r>
              <a:rPr lang="en-US" dirty="0"/>
              <a:t>Seeking certification as a bargaining agent.</a:t>
            </a:r>
          </a:p>
          <a:p>
            <a:r>
              <a:rPr lang="en-US" dirty="0"/>
              <a:t>Participating in union governance or administration.</a:t>
            </a:r>
          </a:p>
          <a:p>
            <a:r>
              <a:rPr lang="en-US" dirty="0"/>
              <a:t>Attending union events, conferences, meetings, or trainings, unless the training is directly related to the employee’s job duties.</a:t>
            </a:r>
          </a:p>
          <a:p>
            <a:endParaRPr lang="en-US" dirty="0"/>
          </a:p>
        </p:txBody>
      </p:sp>
    </p:spTree>
    <p:extLst>
      <p:ext uri="{BB962C8B-B14F-4D97-AF65-F5344CB8AC3E}">
        <p14:creationId xmlns:p14="http://schemas.microsoft.com/office/powerpoint/2010/main" val="31596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6E82C74-0FFC-0A42-8C47-DA8730EDFF8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72F5A61-E8BE-E5F4-3DB4-6A8D5C269936}"/>
              </a:ext>
            </a:extLst>
          </p:cNvPr>
          <p:cNvSpPr>
            <a:spLocks noGrp="1"/>
          </p:cNvSpPr>
          <p:nvPr>
            <p:ph type="ctrTitle"/>
          </p:nvPr>
        </p:nvSpPr>
        <p:spPr>
          <a:xfrm>
            <a:off x="1606769" y="536122"/>
            <a:ext cx="9716760" cy="921617"/>
          </a:xfrm>
        </p:spPr>
        <p:txBody>
          <a:bodyPr/>
          <a:lstStyle/>
          <a:p>
            <a:r>
              <a:rPr lang="en-US" sz="4000" b="1" dirty="0">
                <a:solidFill>
                  <a:srgbClr val="302030"/>
                </a:solidFill>
              </a:rPr>
              <a:t>Objectives</a:t>
            </a:r>
          </a:p>
        </p:txBody>
      </p:sp>
      <p:sp>
        <p:nvSpPr>
          <p:cNvPr id="2" name="Rectangle 1">
            <a:extLst>
              <a:ext uri="{FF2B5EF4-FFF2-40B4-BE49-F238E27FC236}">
                <a16:creationId xmlns:a16="http://schemas.microsoft.com/office/drawing/2014/main" id="{C32D857B-557C-6785-7529-13318D6FCFB8}"/>
              </a:ext>
            </a:extLst>
          </p:cNvPr>
          <p:cNvSpPr/>
          <p:nvPr/>
        </p:nvSpPr>
        <p:spPr>
          <a:xfrm>
            <a:off x="287079" y="0"/>
            <a:ext cx="701748" cy="6858000"/>
          </a:xfrm>
          <a:prstGeom prst="rect">
            <a:avLst/>
          </a:prstGeom>
          <a:solidFill>
            <a:srgbClr val="007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graphicFrame>
        <p:nvGraphicFramePr>
          <p:cNvPr id="72" name="Table 71">
            <a:extLst>
              <a:ext uri="{FF2B5EF4-FFF2-40B4-BE49-F238E27FC236}">
                <a16:creationId xmlns:a16="http://schemas.microsoft.com/office/drawing/2014/main" id="{21CF334C-2A28-C9CB-AB93-58A7A590BA06}"/>
              </a:ext>
            </a:extLst>
          </p:cNvPr>
          <p:cNvGraphicFramePr>
            <a:graphicFrameLocks noGrp="1"/>
          </p:cNvGraphicFramePr>
          <p:nvPr>
            <p:extLst>
              <p:ext uri="{D42A27DB-BD31-4B8C-83A1-F6EECF244321}">
                <p14:modId xmlns:p14="http://schemas.microsoft.com/office/powerpoint/2010/main" val="1851014017"/>
              </p:ext>
            </p:extLst>
          </p:nvPr>
        </p:nvGraphicFramePr>
        <p:xfrm>
          <a:off x="1429097" y="1973267"/>
          <a:ext cx="10375821" cy="3806673"/>
        </p:xfrm>
        <a:graphic>
          <a:graphicData uri="http://schemas.openxmlformats.org/drawingml/2006/table">
            <a:tbl>
              <a:tblPr firstRow="1" bandRow="1">
                <a:tableStyleId>{C083E6E3-FA7D-4D7B-A595-EF9225AFEA82}</a:tableStyleId>
              </a:tblPr>
              <a:tblGrid>
                <a:gridCol w="5104659">
                  <a:extLst>
                    <a:ext uri="{9D8B030D-6E8A-4147-A177-3AD203B41FA5}">
                      <a16:colId xmlns:a16="http://schemas.microsoft.com/office/drawing/2014/main" val="320049617"/>
                    </a:ext>
                  </a:extLst>
                </a:gridCol>
                <a:gridCol w="5271162">
                  <a:extLst>
                    <a:ext uri="{9D8B030D-6E8A-4147-A177-3AD203B41FA5}">
                      <a16:colId xmlns:a16="http://schemas.microsoft.com/office/drawing/2014/main" val="1890130556"/>
                    </a:ext>
                  </a:extLst>
                </a:gridCol>
              </a:tblGrid>
              <a:tr h="1268891">
                <a:tc>
                  <a:txBody>
                    <a:bodyPr/>
                    <a:lstStyle/>
                    <a:p>
                      <a:pPr marL="285750" indent="-285750" algn="ctr">
                        <a:buFont typeface="Wingdings" panose="05000000000000000000" pitchFamily="2" charset="2"/>
                        <a:buChar char="v"/>
                      </a:pPr>
                      <a:r>
                        <a:rPr lang="en-US" sz="2400" dirty="0">
                          <a:latin typeface="Arial" panose="020B0604020202020204" pitchFamily="34" charset="0"/>
                          <a:cs typeface="Arial" panose="020B0604020202020204" pitchFamily="34" charset="0"/>
                        </a:rPr>
                        <a:t>Context and Potential Legal Challenges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cs typeface="Arial" panose="020B0604020202020204" pitchFamily="34" charset="0"/>
                        </a:rPr>
                        <a:t>Legislative Appropriations and Financial Urgency</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57451"/>
                  </a:ext>
                </a:extLst>
              </a:tr>
              <a:tr h="1268891">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cs typeface="Arial" panose="020B0604020202020204" pitchFamily="34" charset="0"/>
                        </a:rPr>
                        <a:t>The New Thresholds</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v"/>
                      </a:pPr>
                      <a:r>
                        <a:rPr lang="en-US" sz="2400" b="1" dirty="0">
                          <a:latin typeface="Arial" panose="020B0604020202020204" pitchFamily="34" charset="0"/>
                          <a:cs typeface="Arial" panose="020B0604020202020204" pitchFamily="34" charset="0"/>
                        </a:rPr>
                        <a:t>Paid Union Leave</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779776"/>
                  </a:ext>
                </a:extLst>
              </a:tr>
              <a:tr h="1268891">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400" b="1" dirty="0">
                          <a:latin typeface="Arial" panose="020B0604020202020204" pitchFamily="34" charset="0"/>
                          <a:cs typeface="Arial" panose="020B0604020202020204" pitchFamily="34" charset="0"/>
                        </a:rPr>
                        <a:t>Employer Responsibility</a:t>
                      </a:r>
                      <a:endParaRPr lang="en-US" sz="24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v"/>
                      </a:pPr>
                      <a:r>
                        <a:rPr lang="en-US" sz="2400" b="1" dirty="0">
                          <a:latin typeface="Arial" panose="020B0604020202020204" pitchFamily="34" charset="0"/>
                          <a:cs typeface="Arial" panose="020B0604020202020204" pitchFamily="34" charset="0"/>
                        </a:rPr>
                        <a:t>Summary &amp; 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190086"/>
                  </a:ext>
                </a:extLst>
              </a:tr>
            </a:tbl>
          </a:graphicData>
        </a:graphic>
      </p:graphicFrame>
    </p:spTree>
    <p:extLst>
      <p:ext uri="{BB962C8B-B14F-4D97-AF65-F5344CB8AC3E}">
        <p14:creationId xmlns:p14="http://schemas.microsoft.com/office/powerpoint/2010/main" val="413938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a:extLst>
            <a:ext uri="{FF2B5EF4-FFF2-40B4-BE49-F238E27FC236}">
              <a16:creationId xmlns:a16="http://schemas.microsoft.com/office/drawing/2014/main" id="{8A50ED57-6178-8D35-43C5-16A7A3570EF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A4FCE3-1086-F8AA-05A2-D864D8DD4619}"/>
              </a:ext>
            </a:extLst>
          </p:cNvPr>
          <p:cNvSpPr>
            <a:spLocks noGrp="1"/>
          </p:cNvSpPr>
          <p:nvPr>
            <p:ph idx="1"/>
          </p:nvPr>
        </p:nvSpPr>
        <p:spPr>
          <a:xfrm>
            <a:off x="1351722" y="1173481"/>
            <a:ext cx="10371390" cy="5373094"/>
          </a:xfrm>
          <a:solidFill>
            <a:schemeClr val="bg1"/>
          </a:solidFill>
        </p:spPr>
        <p:txBody>
          <a:bodyPr>
            <a:normAutofit/>
          </a:bodyPr>
          <a:lstStyle/>
          <a:p>
            <a:r>
              <a:rPr lang="en-US" dirty="0"/>
              <a:t>A public employee </a:t>
            </a:r>
            <a:r>
              <a:rPr lang="en-US" u="sng" dirty="0"/>
              <a:t>may take unpaid time off </a:t>
            </a:r>
            <a:r>
              <a:rPr lang="en-US" dirty="0"/>
              <a:t>to engage in employee organization activities if the public employer and bargaining agent agree. In addition, an employee organization may pay the employee for that time itself.</a:t>
            </a:r>
          </a:p>
          <a:p>
            <a:r>
              <a:rPr lang="en-US" dirty="0"/>
              <a:t>The bill also allows a public employee to use accrued leave, including donated leave, for employee organization activities.</a:t>
            </a:r>
          </a:p>
          <a:p>
            <a:r>
              <a:rPr lang="en-US" dirty="0"/>
              <a:t>Public employees </a:t>
            </a:r>
            <a:r>
              <a:rPr lang="en-US" u="sng" dirty="0"/>
              <a:t>can</a:t>
            </a:r>
            <a:r>
              <a:rPr lang="en-US" dirty="0"/>
              <a:t> perform </a:t>
            </a:r>
            <a:r>
              <a:rPr lang="en-US" b="1" dirty="0"/>
              <a:t>representational employee organization </a:t>
            </a:r>
            <a:r>
              <a:rPr lang="en-US" dirty="0"/>
              <a:t>activities while in duty status without loss of pay or benefits if the public employer and bargaining agent agree.</a:t>
            </a:r>
          </a:p>
          <a:p>
            <a:endParaRPr lang="en-US" dirty="0"/>
          </a:p>
        </p:txBody>
      </p:sp>
      <p:pic>
        <p:nvPicPr>
          <p:cNvPr id="7" name="Picture 6">
            <a:extLst>
              <a:ext uri="{FF2B5EF4-FFF2-40B4-BE49-F238E27FC236}">
                <a16:creationId xmlns:a16="http://schemas.microsoft.com/office/drawing/2014/main" id="{0A9B376C-DBA5-3F45-3692-9448E9948A11}"/>
              </a:ext>
            </a:extLst>
          </p:cNvPr>
          <p:cNvPicPr>
            <a:picLocks noChangeAspect="1"/>
          </p:cNvPicPr>
          <p:nvPr/>
        </p:nvPicPr>
        <p:blipFill>
          <a:blip r:embed="rId3"/>
          <a:stretch>
            <a:fillRect/>
          </a:stretch>
        </p:blipFill>
        <p:spPr>
          <a:xfrm>
            <a:off x="329270" y="0"/>
            <a:ext cx="696207" cy="6858000"/>
          </a:xfrm>
          <a:prstGeom prst="rect">
            <a:avLst/>
          </a:prstGeom>
          <a:solidFill>
            <a:schemeClr val="bg1">
              <a:lumMod val="65000"/>
            </a:schemeClr>
          </a:solidFill>
        </p:spPr>
      </p:pic>
      <p:pic>
        <p:nvPicPr>
          <p:cNvPr id="3" name="Picture 2" descr="Logo&#10;&#10;Description automatically generated">
            <a:extLst>
              <a:ext uri="{FF2B5EF4-FFF2-40B4-BE49-F238E27FC236}">
                <a16:creationId xmlns:a16="http://schemas.microsoft.com/office/drawing/2014/main" id="{ACB44F98-82E4-1FC4-EE0A-27668DF04695}"/>
              </a:ext>
            </a:extLst>
          </p:cNvPr>
          <p:cNvPicPr>
            <a:picLocks noChangeAspect="1"/>
          </p:cNvPicPr>
          <p:nvPr/>
        </p:nvPicPr>
        <p:blipFill>
          <a:blip r:embed="rId4"/>
          <a:stretch>
            <a:fillRect/>
          </a:stretch>
        </p:blipFill>
        <p:spPr>
          <a:xfrm>
            <a:off x="289981" y="6122504"/>
            <a:ext cx="735496" cy="735496"/>
          </a:xfrm>
          <a:prstGeom prst="rect">
            <a:avLst/>
          </a:prstGeom>
        </p:spPr>
      </p:pic>
      <p:sp>
        <p:nvSpPr>
          <p:cNvPr id="8" name="Title 1">
            <a:extLst>
              <a:ext uri="{FF2B5EF4-FFF2-40B4-BE49-F238E27FC236}">
                <a16:creationId xmlns:a16="http://schemas.microsoft.com/office/drawing/2014/main" id="{BEEA920B-B326-1B1E-4DF2-F994BDD4639B}"/>
              </a:ext>
            </a:extLst>
          </p:cNvPr>
          <p:cNvSpPr>
            <a:spLocks noGrp="1"/>
          </p:cNvSpPr>
          <p:nvPr>
            <p:ph type="title"/>
          </p:nvPr>
        </p:nvSpPr>
        <p:spPr>
          <a:xfrm>
            <a:off x="1179442" y="165654"/>
            <a:ext cx="10389705" cy="824946"/>
          </a:xfrm>
        </p:spPr>
        <p:txBody>
          <a:bodyPr>
            <a:normAutofit/>
          </a:bodyPr>
          <a:lstStyle/>
          <a:p>
            <a:pPr algn="ctr"/>
            <a:r>
              <a:rPr lang="en-US" sz="4000" b="1" dirty="0"/>
              <a:t>What Employers May Do</a:t>
            </a:r>
          </a:p>
        </p:txBody>
      </p:sp>
    </p:spTree>
    <p:extLst>
      <p:ext uri="{BB962C8B-B14F-4D97-AF65-F5344CB8AC3E}">
        <p14:creationId xmlns:p14="http://schemas.microsoft.com/office/powerpoint/2010/main" val="74127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a:extLst>
            <a:ext uri="{FF2B5EF4-FFF2-40B4-BE49-F238E27FC236}">
              <a16:creationId xmlns:a16="http://schemas.microsoft.com/office/drawing/2014/main" id="{F206F611-DD5B-EA11-C6A7-C78058FEF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1B3DF-1824-FE45-0237-22EE99F60819}"/>
              </a:ext>
            </a:extLst>
          </p:cNvPr>
          <p:cNvSpPr>
            <a:spLocks noGrp="1"/>
          </p:cNvSpPr>
          <p:nvPr>
            <p:ph type="title"/>
          </p:nvPr>
        </p:nvSpPr>
        <p:spPr>
          <a:xfrm>
            <a:off x="1331843" y="106017"/>
            <a:ext cx="10343322" cy="828064"/>
          </a:xfrm>
        </p:spPr>
        <p:txBody>
          <a:bodyPr/>
          <a:lstStyle/>
          <a:p>
            <a:r>
              <a:rPr lang="en-US" b="1" dirty="0"/>
              <a:t>What Public Employers Cannot Do</a:t>
            </a:r>
          </a:p>
        </p:txBody>
      </p:sp>
      <p:sp>
        <p:nvSpPr>
          <p:cNvPr id="4" name="Content Placeholder 3">
            <a:extLst>
              <a:ext uri="{FF2B5EF4-FFF2-40B4-BE49-F238E27FC236}">
                <a16:creationId xmlns:a16="http://schemas.microsoft.com/office/drawing/2014/main" id="{C7C281B2-C728-9226-502C-2A462C8D1F78}"/>
              </a:ext>
            </a:extLst>
          </p:cNvPr>
          <p:cNvSpPr>
            <a:spLocks noGrp="1"/>
          </p:cNvSpPr>
          <p:nvPr>
            <p:ph idx="1"/>
          </p:nvPr>
        </p:nvSpPr>
        <p:spPr>
          <a:xfrm>
            <a:off x="1351722" y="1232452"/>
            <a:ext cx="10003666" cy="2637183"/>
          </a:xfrm>
          <a:solidFill>
            <a:schemeClr val="bg1"/>
          </a:solidFill>
        </p:spPr>
        <p:txBody>
          <a:bodyPr/>
          <a:lstStyle/>
          <a:p>
            <a:r>
              <a:rPr lang="en-US" sz="2800" dirty="0"/>
              <a:t>Pay employees for union-related activities.</a:t>
            </a:r>
          </a:p>
          <a:p>
            <a:r>
              <a:rPr lang="en-US" sz="2800" dirty="0"/>
              <a:t>Give paid leave for those activities.</a:t>
            </a:r>
          </a:p>
          <a:p>
            <a:r>
              <a:rPr lang="en-US" sz="2800" dirty="0"/>
              <a:t>Provide indirect compensation for those activities.</a:t>
            </a:r>
          </a:p>
          <a:p>
            <a:r>
              <a:rPr lang="en-US" sz="2800" dirty="0"/>
              <a:t>Use public resources to finance employee organization activity unless a statutory exception applies.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DEA7C38D-F8CD-FC92-DE61-A50BF39AC025}"/>
              </a:ext>
            </a:extLst>
          </p:cNvPr>
          <p:cNvPicPr>
            <a:picLocks noChangeAspect="1"/>
          </p:cNvPicPr>
          <p:nvPr/>
        </p:nvPicPr>
        <p:blipFill>
          <a:blip r:embed="rId3"/>
          <a:stretch>
            <a:fillRect/>
          </a:stretch>
        </p:blipFill>
        <p:spPr>
          <a:xfrm>
            <a:off x="329270" y="0"/>
            <a:ext cx="696207" cy="6858000"/>
          </a:xfrm>
          <a:prstGeom prst="rect">
            <a:avLst/>
          </a:prstGeom>
          <a:solidFill>
            <a:schemeClr val="bg1">
              <a:lumMod val="65000"/>
            </a:schemeClr>
          </a:solidFill>
        </p:spPr>
      </p:pic>
      <p:pic>
        <p:nvPicPr>
          <p:cNvPr id="3" name="Picture 2" descr="Logo&#10;&#10;Description automatically generated">
            <a:extLst>
              <a:ext uri="{FF2B5EF4-FFF2-40B4-BE49-F238E27FC236}">
                <a16:creationId xmlns:a16="http://schemas.microsoft.com/office/drawing/2014/main" id="{ED7425FE-E9BF-FAA8-3C26-19ED6D16F2F8}"/>
              </a:ext>
            </a:extLst>
          </p:cNvPr>
          <p:cNvPicPr>
            <a:picLocks noChangeAspect="1"/>
          </p:cNvPicPr>
          <p:nvPr/>
        </p:nvPicPr>
        <p:blipFill>
          <a:blip r:embed="rId4"/>
          <a:stretch>
            <a:fillRect/>
          </a:stretch>
        </p:blipFill>
        <p:spPr>
          <a:xfrm>
            <a:off x="289981" y="6122504"/>
            <a:ext cx="735496" cy="735496"/>
          </a:xfrm>
          <a:prstGeom prst="rect">
            <a:avLst/>
          </a:prstGeom>
        </p:spPr>
      </p:pic>
      <p:sp>
        <p:nvSpPr>
          <p:cNvPr id="5" name="Title 1">
            <a:extLst>
              <a:ext uri="{FF2B5EF4-FFF2-40B4-BE49-F238E27FC236}">
                <a16:creationId xmlns:a16="http://schemas.microsoft.com/office/drawing/2014/main" id="{170ACB05-CCD5-862A-440F-3274ADC8AFE1}"/>
              </a:ext>
            </a:extLst>
          </p:cNvPr>
          <p:cNvSpPr txBox="1">
            <a:spLocks/>
          </p:cNvSpPr>
          <p:nvPr/>
        </p:nvSpPr>
        <p:spPr>
          <a:xfrm rot="10800000" flipV="1">
            <a:off x="1331843" y="4598504"/>
            <a:ext cx="10495722" cy="14312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b="1" dirty="0"/>
          </a:p>
        </p:txBody>
      </p:sp>
      <p:sp>
        <p:nvSpPr>
          <p:cNvPr id="8" name="TextBox 7">
            <a:extLst>
              <a:ext uri="{FF2B5EF4-FFF2-40B4-BE49-F238E27FC236}">
                <a16:creationId xmlns:a16="http://schemas.microsoft.com/office/drawing/2014/main" id="{9F5D7215-75BE-4D3F-CCB7-23090330E465}"/>
              </a:ext>
            </a:extLst>
          </p:cNvPr>
          <p:cNvSpPr txBox="1"/>
          <p:nvPr/>
        </p:nvSpPr>
        <p:spPr>
          <a:xfrm>
            <a:off x="1351722" y="4389120"/>
            <a:ext cx="10003666" cy="1938992"/>
          </a:xfrm>
          <a:prstGeom prst="rect">
            <a:avLst/>
          </a:prstGeom>
          <a:solidFill>
            <a:schemeClr val="bg1"/>
          </a:solidFill>
        </p:spPr>
        <p:txBody>
          <a:bodyPr wrap="square">
            <a:spAutoFit/>
          </a:bodyPr>
          <a:lstStyle/>
          <a:p>
            <a:r>
              <a:rPr lang="en-US" sz="2400" b="1" dirty="0">
                <a:solidFill>
                  <a:srgbClr val="FF0000"/>
                </a:solidFill>
              </a:rPr>
              <a:t>A major exception applies where the collective bargaining agreement authorizes the payment and the employee organization fully reimburses the public employer. In that case, compensation and benefits may be provided for the purpose of employee organization activities.</a:t>
            </a:r>
          </a:p>
        </p:txBody>
      </p:sp>
    </p:spTree>
    <p:extLst>
      <p:ext uri="{BB962C8B-B14F-4D97-AF65-F5344CB8AC3E}">
        <p14:creationId xmlns:p14="http://schemas.microsoft.com/office/powerpoint/2010/main" val="9594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a:extLst>
            <a:ext uri="{FF2B5EF4-FFF2-40B4-BE49-F238E27FC236}">
              <a16:creationId xmlns:a16="http://schemas.microsoft.com/office/drawing/2014/main" id="{53F79AA3-23DF-BFA1-F397-6B60F805CB72}"/>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A9DF25C8-79B7-A261-4A40-360A7794232B}"/>
              </a:ext>
            </a:extLst>
          </p:cNvPr>
          <p:cNvSpPr>
            <a:spLocks noGrp="1"/>
          </p:cNvSpPr>
          <p:nvPr>
            <p:ph idx="1"/>
          </p:nvPr>
        </p:nvSpPr>
        <p:spPr>
          <a:xfrm>
            <a:off x="838200" y="1444822"/>
            <a:ext cx="4749799" cy="4732141"/>
          </a:xfrm>
          <a:solidFill>
            <a:schemeClr val="bg1"/>
          </a:solidFill>
        </p:spPr>
        <p:txBody>
          <a:bodyPr>
            <a:normAutofit fontScale="92500"/>
          </a:bodyPr>
          <a:lstStyle/>
          <a:p>
            <a:r>
              <a:rPr lang="en-US" sz="2000" dirty="0">
                <a:solidFill>
                  <a:schemeClr val="tx1"/>
                </a:solidFill>
              </a:rPr>
              <a:t>Receiving the Renewal Application</a:t>
            </a:r>
          </a:p>
          <a:p>
            <a:r>
              <a:rPr lang="en-US" sz="2000" dirty="0">
                <a:solidFill>
                  <a:schemeClr val="tx1"/>
                </a:solidFill>
              </a:rPr>
              <a:t>Challenging Inaccurate Renewal Applications</a:t>
            </a:r>
          </a:p>
          <a:p>
            <a:r>
              <a:rPr lang="en-US" sz="2000" dirty="0">
                <a:solidFill>
                  <a:schemeClr val="tx1"/>
                </a:solidFill>
              </a:rPr>
              <a:t>Cooperation with Commission Investigation</a:t>
            </a:r>
          </a:p>
          <a:p>
            <a:r>
              <a:rPr lang="en-US" sz="2000" dirty="0">
                <a:solidFill>
                  <a:schemeClr val="tx1"/>
                </a:solidFill>
              </a:rPr>
              <a:t>Equal Access to Facilities and Communications Once a Petition is Filed</a:t>
            </a:r>
          </a:p>
          <a:p>
            <a:r>
              <a:rPr lang="en-US" sz="2000" dirty="0">
                <a:solidFill>
                  <a:schemeClr val="tx1"/>
                </a:solidFill>
              </a:rPr>
              <a:t>Participation as a Named Party in the Commission Investigation of the Petition</a:t>
            </a:r>
          </a:p>
          <a:p>
            <a:r>
              <a:rPr lang="en-US" sz="2000" dirty="0">
                <a:solidFill>
                  <a:schemeClr val="tx1"/>
                </a:solidFill>
              </a:rPr>
              <a:t>Notifying Unrepresented Employees in a Unit Clarification</a:t>
            </a:r>
          </a:p>
          <a:p>
            <a:r>
              <a:rPr lang="en-US" sz="2000" dirty="0">
                <a:solidFill>
                  <a:schemeClr val="tx1"/>
                </a:solidFill>
              </a:rPr>
              <a:t>Election Cost Sharing</a:t>
            </a:r>
          </a:p>
          <a:p>
            <a:r>
              <a:rPr lang="en-US" sz="2000" dirty="0">
                <a:solidFill>
                  <a:schemeClr val="tx1"/>
                </a:solidFill>
              </a:rPr>
              <a:t>Collective Bargaining Continues Until Final Order</a:t>
            </a:r>
          </a:p>
          <a:p>
            <a:pPr marL="0" indent="0">
              <a:buNone/>
            </a:pPr>
            <a:endParaRPr lang="en-US" sz="1400" dirty="0">
              <a:solidFill>
                <a:schemeClr val="tx1"/>
              </a:solidFill>
            </a:endParaRPr>
          </a:p>
        </p:txBody>
      </p:sp>
      <p:cxnSp>
        <p:nvCxnSpPr>
          <p:cNvPr id="5" name="Straight Connector 4">
            <a:extLst>
              <a:ext uri="{FF2B5EF4-FFF2-40B4-BE49-F238E27FC236}">
                <a16:creationId xmlns:a16="http://schemas.microsoft.com/office/drawing/2014/main" id="{C0544324-75CE-4281-6A63-D24A5DF01185}"/>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486DF2D-CA72-EE15-DEBF-2F9FD9C91E13}"/>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BDA9F53-CA44-0384-619C-B653A5EF4569}"/>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F5D2AF78-87D5-59B2-B470-8E4774F1C0C7}"/>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99465F80-8758-7418-DD70-79124BACA5D8}"/>
              </a:ext>
            </a:extLst>
          </p:cNvPr>
          <p:cNvSpPr>
            <a:spLocks noGrp="1"/>
          </p:cNvSpPr>
          <p:nvPr>
            <p:ph type="title"/>
          </p:nvPr>
        </p:nvSpPr>
        <p:spPr>
          <a:xfrm>
            <a:off x="838200" y="365125"/>
            <a:ext cx="10515600" cy="1325563"/>
          </a:xfrm>
        </p:spPr>
        <p:txBody>
          <a:bodyPr/>
          <a:lstStyle/>
          <a:p>
            <a:pPr algn="ctr"/>
            <a:r>
              <a:rPr lang="en-US" b="1" dirty="0"/>
              <a:t>Employer Responsibilities </a:t>
            </a:r>
          </a:p>
        </p:txBody>
      </p:sp>
      <p:sp>
        <p:nvSpPr>
          <p:cNvPr id="4" name="Subtitle 7">
            <a:extLst>
              <a:ext uri="{FF2B5EF4-FFF2-40B4-BE49-F238E27FC236}">
                <a16:creationId xmlns:a16="http://schemas.microsoft.com/office/drawing/2014/main" id="{5CC9F5C4-D62C-B7B1-9BE5-0924FA9071EB}"/>
              </a:ext>
            </a:extLst>
          </p:cNvPr>
          <p:cNvSpPr txBox="1">
            <a:spLocks/>
          </p:cNvSpPr>
          <p:nvPr/>
        </p:nvSpPr>
        <p:spPr>
          <a:xfrm>
            <a:off x="5924394" y="1444822"/>
            <a:ext cx="5429406" cy="4732141"/>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Declaration of Impasse if Negotiations Break Down</a:t>
            </a:r>
          </a:p>
          <a:p>
            <a:r>
              <a:rPr lang="en-US" sz="2000" dirty="0"/>
              <a:t>Legislative Salary Appropriation — Mandatory Meeting</a:t>
            </a:r>
          </a:p>
          <a:p>
            <a:r>
              <a:rPr lang="en-US" sz="2000" dirty="0"/>
              <a:t>Formal Impasse Declaration Under Salary Appropriation</a:t>
            </a:r>
          </a:p>
          <a:p>
            <a:r>
              <a:rPr lang="en-US" sz="2000" dirty="0"/>
              <a:t>Special Magistrate Agreement and Submission</a:t>
            </a:r>
          </a:p>
          <a:p>
            <a:r>
              <a:rPr lang="en-US" sz="2000" dirty="0"/>
              <a:t>Submission of Recommendations to the Legislative Body</a:t>
            </a:r>
          </a:p>
          <a:p>
            <a:r>
              <a:rPr lang="en-US" sz="2000" dirty="0"/>
              <a:t>Legislative Body Public Hearing and Action Deadlines</a:t>
            </a:r>
          </a:p>
          <a:p>
            <a:r>
              <a:rPr lang="en-US" sz="2000" dirty="0"/>
              <a:t>Reducing the Agreement to Writing and Ratification</a:t>
            </a:r>
          </a:p>
          <a:p>
            <a:r>
              <a:rPr lang="en-US" sz="2000" dirty="0"/>
              <a:t>Prohibition on Unfair Labor Practice Charges During the Process</a:t>
            </a:r>
          </a:p>
          <a:p>
            <a:pPr marL="0" indent="0">
              <a:buFont typeface="Arial" panose="020B0604020202020204" pitchFamily="34" charset="0"/>
              <a:buNone/>
            </a:pPr>
            <a:endParaRPr lang="en-US" sz="1400" dirty="0"/>
          </a:p>
        </p:txBody>
      </p:sp>
      <p:pic>
        <p:nvPicPr>
          <p:cNvPr id="13" name="Picture 12">
            <a:extLst>
              <a:ext uri="{FF2B5EF4-FFF2-40B4-BE49-F238E27FC236}">
                <a16:creationId xmlns:a16="http://schemas.microsoft.com/office/drawing/2014/main" id="{3363B2B2-5B30-A894-0CB1-857E2985C0A0}"/>
              </a:ext>
            </a:extLst>
          </p:cNvPr>
          <p:cNvPicPr>
            <a:picLocks noChangeAspect="1"/>
          </p:cNvPicPr>
          <p:nvPr/>
        </p:nvPicPr>
        <p:blipFill rotWithShape="1">
          <a:blip r:embed="rId3"/>
          <a:srcRect t="18299" r="4310" b="17681"/>
          <a:stretch/>
        </p:blipFill>
        <p:spPr>
          <a:xfrm>
            <a:off x="320007" y="6024556"/>
            <a:ext cx="699992" cy="468319"/>
          </a:xfrm>
          <a:prstGeom prst="rect">
            <a:avLst/>
          </a:prstGeom>
        </p:spPr>
      </p:pic>
    </p:spTree>
    <p:extLst>
      <p:ext uri="{BB962C8B-B14F-4D97-AF65-F5344CB8AC3E}">
        <p14:creationId xmlns:p14="http://schemas.microsoft.com/office/powerpoint/2010/main" val="16323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4056CF-DEDB-4079-BF11-FA4761D09BCF}"/>
              </a:ext>
            </a:extLst>
          </p:cNvPr>
          <p:cNvSpPr>
            <a:spLocks noGrp="1"/>
          </p:cNvSpPr>
          <p:nvPr>
            <p:ph type="ctrTitle"/>
          </p:nvPr>
        </p:nvSpPr>
        <p:spPr>
          <a:xfrm>
            <a:off x="1950392" y="715475"/>
            <a:ext cx="8524465" cy="557590"/>
          </a:xfrm>
        </p:spPr>
        <p:txBody>
          <a:bodyPr/>
          <a:lstStyle/>
          <a:p>
            <a:pPr algn="ctr"/>
            <a:r>
              <a:rPr lang="en-US" sz="3200" b="1" dirty="0">
                <a:solidFill>
                  <a:schemeClr val="tx1"/>
                </a:solidFill>
              </a:rPr>
              <a:t>Questions </a:t>
            </a:r>
            <a:endParaRPr lang="en-US" sz="3000" dirty="0">
              <a:solidFill>
                <a:schemeClr val="tx1"/>
              </a:solidFill>
            </a:endParaRPr>
          </a:p>
        </p:txBody>
      </p:sp>
      <p:cxnSp>
        <p:nvCxnSpPr>
          <p:cNvPr id="5" name="Straight Connector 4">
            <a:extLst>
              <a:ext uri="{FF2B5EF4-FFF2-40B4-BE49-F238E27FC236}">
                <a16:creationId xmlns:a16="http://schemas.microsoft.com/office/drawing/2014/main" id="{B4C4793B-E28A-497F-B3E7-721F5A1B033C}"/>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8D5A2E4-F67D-491A-A6FD-F5A0AF10CB42}"/>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9CC0FDC7-88C7-408E-A854-B37581D3966E}"/>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94C46E7-E33F-49ED-8AF8-58E948E4B203}"/>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pic>
        <p:nvPicPr>
          <p:cNvPr id="2" name="Content Placeholder 5">
            <a:extLst>
              <a:ext uri="{FF2B5EF4-FFF2-40B4-BE49-F238E27FC236}">
                <a16:creationId xmlns:a16="http://schemas.microsoft.com/office/drawing/2014/main" id="{406A609B-02AC-7072-AB34-51CD9C3A6D53}"/>
              </a:ext>
            </a:extLst>
          </p:cNvPr>
          <p:cNvPicPr>
            <a:picLocks noChangeAspect="1"/>
          </p:cNvPicPr>
          <p:nvPr/>
        </p:nvPicPr>
        <p:blipFill>
          <a:blip r:embed="rId3">
            <a:duotone>
              <a:prstClr val="black"/>
              <a:schemeClr val="accent2">
                <a:tint val="45000"/>
                <a:satMod val="400000"/>
              </a:schemeClr>
            </a:duotone>
          </a:blip>
          <a:stretch>
            <a:fillRect/>
          </a:stretch>
        </p:blipFill>
        <p:spPr>
          <a:xfrm>
            <a:off x="1443399" y="1803247"/>
            <a:ext cx="9534229" cy="3911909"/>
          </a:xfrm>
          <a:prstGeom prst="rect">
            <a:avLst/>
          </a:prstGeom>
        </p:spPr>
      </p:pic>
      <p:pic>
        <p:nvPicPr>
          <p:cNvPr id="4" name="Picture 3">
            <a:extLst>
              <a:ext uri="{FF2B5EF4-FFF2-40B4-BE49-F238E27FC236}">
                <a16:creationId xmlns:a16="http://schemas.microsoft.com/office/drawing/2014/main" id="{27B87950-D5F3-5948-77F6-E605068E799D}"/>
              </a:ext>
            </a:extLst>
          </p:cNvPr>
          <p:cNvPicPr>
            <a:picLocks noChangeAspect="1"/>
          </p:cNvPicPr>
          <p:nvPr/>
        </p:nvPicPr>
        <p:blipFill>
          <a:blip r:embed="rId4"/>
          <a:stretch>
            <a:fillRect/>
          </a:stretch>
        </p:blipFill>
        <p:spPr>
          <a:xfrm>
            <a:off x="501804" y="5715159"/>
            <a:ext cx="731583" cy="737680"/>
          </a:xfrm>
          <a:prstGeom prst="rect">
            <a:avLst/>
          </a:prstGeom>
        </p:spPr>
      </p:pic>
    </p:spTree>
    <p:extLst>
      <p:ext uri="{BB962C8B-B14F-4D97-AF65-F5344CB8AC3E}">
        <p14:creationId xmlns:p14="http://schemas.microsoft.com/office/powerpoint/2010/main" val="177891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511D9F-5321-4CAD-95C0-76E67D5E77F6}"/>
              </a:ext>
            </a:extLst>
          </p:cNvPr>
          <p:cNvSpPr>
            <a:spLocks noGrp="1"/>
          </p:cNvSpPr>
          <p:nvPr>
            <p:ph type="ctrTitle"/>
          </p:nvPr>
        </p:nvSpPr>
        <p:spPr>
          <a:xfrm>
            <a:off x="1283110" y="536122"/>
            <a:ext cx="10500850" cy="1329254"/>
          </a:xfrm>
        </p:spPr>
        <p:txBody>
          <a:bodyPr/>
          <a:lstStyle/>
          <a:p>
            <a:r>
              <a:rPr lang="en-US" sz="4000" b="1" dirty="0">
                <a:solidFill>
                  <a:srgbClr val="302030"/>
                </a:solidFill>
              </a:rPr>
              <a:t>Constitution and Statute Foundation</a:t>
            </a:r>
          </a:p>
        </p:txBody>
      </p:sp>
      <p:sp>
        <p:nvSpPr>
          <p:cNvPr id="2" name="Rectangle 1">
            <a:extLst>
              <a:ext uri="{FF2B5EF4-FFF2-40B4-BE49-F238E27FC236}">
                <a16:creationId xmlns:a16="http://schemas.microsoft.com/office/drawing/2014/main" id="{8F222A32-0BC3-4B4F-B6D8-774505178387}"/>
              </a:ext>
            </a:extLst>
          </p:cNvPr>
          <p:cNvSpPr/>
          <p:nvPr/>
        </p:nvSpPr>
        <p:spPr>
          <a:xfrm>
            <a:off x="287079" y="0"/>
            <a:ext cx="701748" cy="6858000"/>
          </a:xfrm>
          <a:prstGeom prst="rect">
            <a:avLst/>
          </a:prstGeom>
          <a:solidFill>
            <a:srgbClr val="007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sp>
        <p:nvSpPr>
          <p:cNvPr id="5" name="Subtitle 4">
            <a:extLst>
              <a:ext uri="{FF2B5EF4-FFF2-40B4-BE49-F238E27FC236}">
                <a16:creationId xmlns:a16="http://schemas.microsoft.com/office/drawing/2014/main" id="{29D17841-4BC4-59B6-C79F-7CBC7BCAFA77}"/>
              </a:ext>
            </a:extLst>
          </p:cNvPr>
          <p:cNvSpPr>
            <a:spLocks noGrp="1"/>
          </p:cNvSpPr>
          <p:nvPr>
            <p:ph type="subTitle" idx="1"/>
          </p:nvPr>
        </p:nvSpPr>
        <p:spPr>
          <a:xfrm>
            <a:off x="1283110" y="2304288"/>
            <a:ext cx="10500850" cy="4017590"/>
          </a:xfrm>
        </p:spPr>
        <p:txBody>
          <a:bodyPr/>
          <a:lstStyle/>
          <a:p>
            <a:pPr algn="l"/>
            <a:r>
              <a:rPr lang="en-US" sz="2400" b="1" dirty="0">
                <a:solidFill>
                  <a:schemeClr val="tx1"/>
                </a:solidFill>
                <a:latin typeface="Arial" panose="020B0604020202020204" pitchFamily="34" charset="0"/>
                <a:cs typeface="Arial" panose="020B0604020202020204" pitchFamily="34" charset="0"/>
              </a:rPr>
              <a:t>Article I, Section 6, Florida Constitution</a:t>
            </a:r>
          </a:p>
          <a:p>
            <a:pPr marL="742950" lvl="1"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Florida public employees have the constitutional right to bargain.</a:t>
            </a:r>
          </a:p>
          <a:p>
            <a:pPr marL="742950" lvl="1"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Right-to-work state.</a:t>
            </a:r>
          </a:p>
          <a:p>
            <a:pPr marL="742950" lvl="1"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No striking by public employees.</a:t>
            </a:r>
          </a:p>
          <a:p>
            <a:pPr algn="l"/>
            <a:endParaRPr lang="en-US" sz="2400" dirty="0">
              <a:solidFill>
                <a:schemeClr val="tx1"/>
              </a:solidFill>
              <a:latin typeface="Arial" panose="020B0604020202020204" pitchFamily="34" charset="0"/>
              <a:cs typeface="Arial" panose="020B0604020202020204" pitchFamily="34" charset="0"/>
            </a:endParaRPr>
          </a:p>
          <a:p>
            <a:pPr algn="l"/>
            <a:r>
              <a:rPr lang="en-US" sz="2400" b="1" dirty="0">
                <a:solidFill>
                  <a:schemeClr val="tx1"/>
                </a:solidFill>
                <a:latin typeface="Arial" panose="020B0604020202020204" pitchFamily="34" charset="0"/>
                <a:cs typeface="Arial" panose="020B0604020202020204" pitchFamily="34" charset="0"/>
              </a:rPr>
              <a:t>Chapter 447, Part II, Florida Statutes (sections 447.201-.609, F.S.)</a:t>
            </a:r>
          </a:p>
          <a:p>
            <a:pPr marL="800100" lvl="1"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Statutes describing public sector bargaining process and related issues.</a:t>
            </a:r>
          </a:p>
          <a:p>
            <a:pPr algn="l"/>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511D9F-5321-4CAD-95C0-76E67D5E77F6}"/>
              </a:ext>
            </a:extLst>
          </p:cNvPr>
          <p:cNvSpPr>
            <a:spLocks noGrp="1"/>
          </p:cNvSpPr>
          <p:nvPr>
            <p:ph type="ctrTitle"/>
          </p:nvPr>
        </p:nvSpPr>
        <p:spPr>
          <a:xfrm>
            <a:off x="1606769" y="179614"/>
            <a:ext cx="9716760" cy="996463"/>
          </a:xfrm>
        </p:spPr>
        <p:txBody>
          <a:bodyPr/>
          <a:lstStyle/>
          <a:p>
            <a:r>
              <a:rPr lang="en-US" sz="4000" b="1" dirty="0">
                <a:solidFill>
                  <a:srgbClr val="302030"/>
                </a:solidFill>
              </a:rPr>
              <a:t>Statement of Policy</a:t>
            </a:r>
          </a:p>
        </p:txBody>
      </p:sp>
      <p:sp>
        <p:nvSpPr>
          <p:cNvPr id="13" name="Subtitle 12">
            <a:extLst>
              <a:ext uri="{FF2B5EF4-FFF2-40B4-BE49-F238E27FC236}">
                <a16:creationId xmlns:a16="http://schemas.microsoft.com/office/drawing/2014/main" id="{90F45D4F-EB5A-4603-854A-26619144B024}"/>
              </a:ext>
            </a:extLst>
          </p:cNvPr>
          <p:cNvSpPr>
            <a:spLocks noGrp="1"/>
          </p:cNvSpPr>
          <p:nvPr>
            <p:ph type="subTitle" idx="1"/>
          </p:nvPr>
        </p:nvSpPr>
        <p:spPr>
          <a:xfrm>
            <a:off x="1240971" y="1176077"/>
            <a:ext cx="10663949" cy="5316163"/>
          </a:xfrm>
        </p:spPr>
        <p:txBody>
          <a:bodyPr/>
          <a:lstStyle/>
          <a:p>
            <a:pPr algn="l">
              <a:lnSpc>
                <a:spcPct val="100000"/>
              </a:lnSpc>
            </a:pPr>
            <a:r>
              <a:rPr lang="en-US" sz="2800" dirty="0">
                <a:solidFill>
                  <a:srgbClr val="302030"/>
                </a:solidFill>
              </a:rPr>
              <a:t>The public policy of this state...with respect to public employees; to </a:t>
            </a:r>
            <a:r>
              <a:rPr lang="en-US" sz="2800" b="1" dirty="0">
                <a:solidFill>
                  <a:srgbClr val="302030"/>
                </a:solidFill>
              </a:rPr>
              <a:t>promote harmonious and cooperative relationships </a:t>
            </a:r>
            <a:r>
              <a:rPr lang="en-US" sz="2800" dirty="0">
                <a:solidFill>
                  <a:srgbClr val="302030"/>
                </a:solidFill>
              </a:rPr>
              <a:t>between government and its employees, both collectively and individually; and </a:t>
            </a:r>
            <a:r>
              <a:rPr lang="en-US" sz="2800" b="1" dirty="0">
                <a:solidFill>
                  <a:srgbClr val="302030"/>
                </a:solidFill>
              </a:rPr>
              <a:t>to protect the public by assuring...</a:t>
            </a:r>
            <a:r>
              <a:rPr lang="en-US" sz="2800" dirty="0">
                <a:solidFill>
                  <a:srgbClr val="302030"/>
                </a:solidFill>
              </a:rPr>
              <a:t>the orderly and uninterrupted operations and functions of government.</a:t>
            </a:r>
          </a:p>
          <a:p>
            <a:pPr algn="l">
              <a:lnSpc>
                <a:spcPct val="100000"/>
              </a:lnSpc>
            </a:pPr>
            <a:r>
              <a:rPr lang="en-US" sz="2800" dirty="0">
                <a:solidFill>
                  <a:srgbClr val="302030"/>
                </a:solidFill>
              </a:rPr>
              <a:t> </a:t>
            </a:r>
          </a:p>
          <a:p>
            <a:pPr algn="l">
              <a:lnSpc>
                <a:spcPct val="100000"/>
              </a:lnSpc>
            </a:pPr>
            <a:endParaRPr lang="en-US" sz="2800" dirty="0">
              <a:solidFill>
                <a:srgbClr val="302030"/>
              </a:solidFill>
            </a:endParaRPr>
          </a:p>
          <a:p>
            <a:pPr algn="l">
              <a:lnSpc>
                <a:spcPct val="100000"/>
              </a:lnSpc>
            </a:pPr>
            <a:endParaRPr lang="en-US" sz="2800" dirty="0">
              <a:solidFill>
                <a:srgbClr val="302030"/>
              </a:solidFill>
            </a:endParaRPr>
          </a:p>
        </p:txBody>
      </p:sp>
      <p:sp>
        <p:nvSpPr>
          <p:cNvPr id="2" name="Rectangle 1">
            <a:extLst>
              <a:ext uri="{FF2B5EF4-FFF2-40B4-BE49-F238E27FC236}">
                <a16:creationId xmlns:a16="http://schemas.microsoft.com/office/drawing/2014/main" id="{8F222A32-0BC3-4B4F-B6D8-774505178387}"/>
              </a:ext>
            </a:extLst>
          </p:cNvPr>
          <p:cNvSpPr/>
          <p:nvPr/>
        </p:nvSpPr>
        <p:spPr>
          <a:xfrm>
            <a:off x="287079" y="0"/>
            <a:ext cx="701748" cy="6858000"/>
          </a:xfrm>
          <a:prstGeom prst="rect">
            <a:avLst/>
          </a:prstGeom>
          <a:solidFill>
            <a:srgbClr val="007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sp>
        <p:nvSpPr>
          <p:cNvPr id="4" name="TextBox 3">
            <a:extLst>
              <a:ext uri="{FF2B5EF4-FFF2-40B4-BE49-F238E27FC236}">
                <a16:creationId xmlns:a16="http://schemas.microsoft.com/office/drawing/2014/main" id="{D9C9CDF3-364C-3210-1CFA-93A8D8A7B2BB}"/>
              </a:ext>
            </a:extLst>
          </p:cNvPr>
          <p:cNvSpPr txBox="1"/>
          <p:nvPr/>
        </p:nvSpPr>
        <p:spPr>
          <a:xfrm>
            <a:off x="1240971" y="4018895"/>
            <a:ext cx="10341429" cy="2215991"/>
          </a:xfrm>
          <a:prstGeom prst="rect">
            <a:avLst/>
          </a:prstGeom>
          <a:solidFill>
            <a:schemeClr val="accent3">
              <a:lumMod val="40000"/>
              <a:lumOff val="60000"/>
            </a:schemeClr>
          </a:solidFill>
          <a:effectLst>
            <a:softEdge rad="12700"/>
          </a:effectLst>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panose="020B0604020202020204"/>
                <a:ea typeface="+mn-ea"/>
                <a:cs typeface="+mn-cs"/>
              </a:rPr>
              <a:t>Neutrality Principle - Nothing herein shall be construed either to encourage or discourage organization of public employees.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Arial" panose="020B0604020202020204"/>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[see 447.201, 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692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7E4CA-9F26-0BE9-6F38-0E9072D92D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30160" y="552498"/>
            <a:ext cx="2501345" cy="1613771"/>
          </a:xfrm>
          <a:prstGeom prst="rect">
            <a:avLst/>
          </a:prstGeom>
        </p:spPr>
      </p:pic>
      <p:sp>
        <p:nvSpPr>
          <p:cNvPr id="2" name="Title 1">
            <a:extLst>
              <a:ext uri="{FF2B5EF4-FFF2-40B4-BE49-F238E27FC236}">
                <a16:creationId xmlns:a16="http://schemas.microsoft.com/office/drawing/2014/main" id="{61E30B4E-33DC-6862-32A2-7D35C65B6A96}"/>
              </a:ext>
            </a:extLst>
          </p:cNvPr>
          <p:cNvSpPr>
            <a:spLocks noGrp="1"/>
          </p:cNvSpPr>
          <p:nvPr>
            <p:ph type="title"/>
          </p:nvPr>
        </p:nvSpPr>
        <p:spPr>
          <a:xfrm>
            <a:off x="838200" y="531584"/>
            <a:ext cx="10515600" cy="1159104"/>
          </a:xfrm>
        </p:spPr>
        <p:txBody>
          <a:bodyPr/>
          <a:lstStyle/>
          <a:p>
            <a:r>
              <a:rPr lang="en-US" b="1" dirty="0"/>
              <a:t>(Potential) Legal Challenges</a:t>
            </a:r>
          </a:p>
        </p:txBody>
      </p:sp>
      <p:sp>
        <p:nvSpPr>
          <p:cNvPr id="8" name="Subtitle 7">
            <a:extLst>
              <a:ext uri="{FF2B5EF4-FFF2-40B4-BE49-F238E27FC236}">
                <a16:creationId xmlns:a16="http://schemas.microsoft.com/office/drawing/2014/main" id="{D79862A8-72F8-4043-A021-816AC74E8776}"/>
              </a:ext>
            </a:extLst>
          </p:cNvPr>
          <p:cNvSpPr>
            <a:spLocks noGrp="1"/>
          </p:cNvSpPr>
          <p:nvPr>
            <p:ph sz="half" idx="1"/>
          </p:nvPr>
        </p:nvSpPr>
        <p:spPr>
          <a:xfrm>
            <a:off x="857217" y="1712951"/>
            <a:ext cx="10496581" cy="4464012"/>
          </a:xfrm>
        </p:spPr>
        <p:txBody>
          <a:bodyPr>
            <a:noAutofit/>
          </a:bodyPr>
          <a:lstStyle/>
          <a:p>
            <a:pPr>
              <a:lnSpc>
                <a:spcPct val="100000"/>
              </a:lnSpc>
              <a:spcBef>
                <a:spcPts val="0"/>
              </a:spcBef>
              <a:spcAft>
                <a:spcPts val="200"/>
              </a:spcAft>
              <a:buFont typeface="Wingdings" panose="05000000000000000000" pitchFamily="2" charset="2"/>
              <a:buChar char="§"/>
            </a:pPr>
            <a:r>
              <a:rPr lang="en-US" sz="2000" b="1" dirty="0">
                <a:solidFill>
                  <a:schemeClr val="tx1"/>
                </a:solidFill>
              </a:rPr>
              <a:t>Collective bargaining rights</a:t>
            </a:r>
            <a:r>
              <a:rPr lang="en-US" sz="2000" dirty="0">
                <a:solidFill>
                  <a:schemeClr val="tx1"/>
                </a:solidFill>
              </a:rPr>
              <a:t>. That the higher certification, recert-</a:t>
            </a:r>
          </a:p>
          <a:p>
            <a:pPr marL="0" indent="0">
              <a:lnSpc>
                <a:spcPct val="100000"/>
              </a:lnSpc>
              <a:spcBef>
                <a:spcPts val="0"/>
              </a:spcBef>
              <a:spcAft>
                <a:spcPts val="200"/>
              </a:spcAft>
              <a:buNone/>
            </a:pPr>
            <a:r>
              <a:rPr lang="en-US" sz="2000" dirty="0">
                <a:solidFill>
                  <a:schemeClr val="tx1"/>
                </a:solidFill>
              </a:rPr>
              <a:t>     ification, and decertification thresholds burden the constitutional right to</a:t>
            </a:r>
          </a:p>
          <a:p>
            <a:pPr marL="0" indent="0">
              <a:lnSpc>
                <a:spcPct val="100000"/>
              </a:lnSpc>
              <a:spcBef>
                <a:spcPts val="0"/>
              </a:spcBef>
              <a:spcAft>
                <a:spcPts val="200"/>
              </a:spcAft>
              <a:buNone/>
            </a:pPr>
            <a:r>
              <a:rPr lang="en-US" sz="2000" dirty="0">
                <a:solidFill>
                  <a:schemeClr val="tx1"/>
                </a:solidFill>
              </a:rPr>
              <a:t>     bargain collectively.</a:t>
            </a:r>
          </a:p>
          <a:p>
            <a:pPr>
              <a:lnSpc>
                <a:spcPct val="100000"/>
              </a:lnSpc>
              <a:spcBef>
                <a:spcPts val="0"/>
              </a:spcBef>
              <a:spcAft>
                <a:spcPts val="200"/>
              </a:spcAft>
              <a:buFont typeface="Wingdings" panose="05000000000000000000" pitchFamily="2" charset="2"/>
              <a:buChar char="§"/>
            </a:pPr>
            <a:r>
              <a:rPr lang="en-US" sz="2000" b="1" dirty="0">
                <a:solidFill>
                  <a:schemeClr val="tx1"/>
                </a:solidFill>
              </a:rPr>
              <a:t>Equal protection</a:t>
            </a:r>
            <a:r>
              <a:rPr lang="en-US" sz="2000" dirty="0">
                <a:solidFill>
                  <a:schemeClr val="tx1"/>
                </a:solidFill>
              </a:rPr>
              <a:t>. Concerning  the different treatment of public safety and non-public-safety bargaining units.</a:t>
            </a:r>
          </a:p>
          <a:p>
            <a:pPr>
              <a:lnSpc>
                <a:spcPct val="100000"/>
              </a:lnSpc>
              <a:spcBef>
                <a:spcPts val="0"/>
              </a:spcBef>
              <a:spcAft>
                <a:spcPts val="200"/>
              </a:spcAft>
              <a:buFont typeface="Wingdings" panose="05000000000000000000" pitchFamily="2" charset="2"/>
              <a:buChar char="§"/>
            </a:pPr>
            <a:r>
              <a:rPr lang="en-US" sz="2000" b="1" dirty="0">
                <a:solidFill>
                  <a:schemeClr val="tx1"/>
                </a:solidFill>
              </a:rPr>
              <a:t>Free speech</a:t>
            </a:r>
            <a:r>
              <a:rPr lang="en-US" sz="2000" dirty="0">
                <a:solidFill>
                  <a:schemeClr val="tx1"/>
                </a:solidFill>
              </a:rPr>
              <a:t>. To the limits on paid leave for certain union-related activities, including political and organizing activity.</a:t>
            </a:r>
          </a:p>
          <a:p>
            <a:pPr>
              <a:lnSpc>
                <a:spcPct val="100000"/>
              </a:lnSpc>
              <a:spcBef>
                <a:spcPts val="0"/>
              </a:spcBef>
              <a:spcAft>
                <a:spcPts val="200"/>
              </a:spcAft>
              <a:buFont typeface="Wingdings" panose="05000000000000000000" pitchFamily="2" charset="2"/>
              <a:buChar char="§"/>
            </a:pPr>
            <a:r>
              <a:rPr lang="en-US" sz="2000" b="1" dirty="0">
                <a:solidFill>
                  <a:schemeClr val="tx1"/>
                </a:solidFill>
              </a:rPr>
              <a:t>Single subject</a:t>
            </a:r>
            <a:r>
              <a:rPr lang="en-US" sz="2000" dirty="0">
                <a:solidFill>
                  <a:schemeClr val="tx1"/>
                </a:solidFill>
              </a:rPr>
              <a:t>. That the bill includes multiple subjects or provisions that may not be sufficiently connected.</a:t>
            </a:r>
          </a:p>
          <a:p>
            <a:pPr>
              <a:lnSpc>
                <a:spcPct val="100000"/>
              </a:lnSpc>
              <a:spcBef>
                <a:spcPts val="0"/>
              </a:spcBef>
              <a:spcAft>
                <a:spcPts val="200"/>
              </a:spcAft>
              <a:buFont typeface="Wingdings" panose="05000000000000000000" pitchFamily="2" charset="2"/>
              <a:buChar char="§"/>
            </a:pPr>
            <a:r>
              <a:rPr lang="en-US" sz="2000" b="1" dirty="0">
                <a:solidFill>
                  <a:schemeClr val="tx1"/>
                </a:solidFill>
              </a:rPr>
              <a:t>Delegation / standards</a:t>
            </a:r>
            <a:r>
              <a:rPr lang="en-US" sz="2000" dirty="0">
                <a:solidFill>
                  <a:schemeClr val="tx1"/>
                </a:solidFill>
              </a:rPr>
              <a:t>. That the bargaining-unit clarification process does not provide enough standards to guide the commission’s decisions.</a:t>
            </a:r>
          </a:p>
          <a:p>
            <a:pPr>
              <a:lnSpc>
                <a:spcPct val="100000"/>
              </a:lnSpc>
              <a:spcBef>
                <a:spcPts val="0"/>
              </a:spcBef>
              <a:spcAft>
                <a:spcPts val="200"/>
              </a:spcAft>
              <a:buFont typeface="Wingdings" panose="05000000000000000000" pitchFamily="2" charset="2"/>
              <a:buChar char="§"/>
            </a:pPr>
            <a:r>
              <a:rPr lang="en-US" sz="2000" b="1" dirty="0">
                <a:solidFill>
                  <a:schemeClr val="tx1"/>
                </a:solidFill>
              </a:rPr>
              <a:t>Implementation.</a:t>
            </a:r>
            <a:r>
              <a:rPr lang="en-US" sz="2000" dirty="0">
                <a:solidFill>
                  <a:schemeClr val="tx1"/>
                </a:solidFill>
              </a:rPr>
              <a:t> That some provisions may require rulemaking or further administrative action before they can be fully implemented.</a:t>
            </a:r>
          </a:p>
          <a:p>
            <a:pPr marL="457200" lvl="1" indent="0">
              <a:lnSpc>
                <a:spcPct val="100000"/>
              </a:lnSpc>
              <a:spcBef>
                <a:spcPts val="0"/>
              </a:spcBef>
              <a:spcAft>
                <a:spcPts val="200"/>
              </a:spcAft>
              <a:buNone/>
            </a:pPr>
            <a:r>
              <a:rPr lang="en-US" sz="1600" dirty="0"/>
              <a:t>						</a:t>
            </a:r>
            <a:r>
              <a:rPr lang="en-US" sz="1800" dirty="0"/>
              <a:t>[see </a:t>
            </a:r>
            <a:r>
              <a:rPr lang="en-US" sz="1800" dirty="0">
                <a:hlinkClick r:id="rId5"/>
              </a:rPr>
              <a:t>Senate Staff Analysis</a:t>
            </a:r>
            <a:r>
              <a:rPr lang="en-US" sz="1800" dirty="0"/>
              <a:t>] </a:t>
            </a:r>
            <a:endParaRPr lang="en-US" sz="1800" dirty="0">
              <a:solidFill>
                <a:schemeClr val="tx1"/>
              </a:solidFill>
            </a:endParaRPr>
          </a:p>
        </p:txBody>
      </p:sp>
      <p:pic>
        <p:nvPicPr>
          <p:cNvPr id="13" name="Picture 12">
            <a:extLst>
              <a:ext uri="{FF2B5EF4-FFF2-40B4-BE49-F238E27FC236}">
                <a16:creationId xmlns:a16="http://schemas.microsoft.com/office/drawing/2014/main" id="{0CBE14C9-EDC4-4014-A44B-7055899BBE74}"/>
              </a:ext>
            </a:extLst>
          </p:cNvPr>
          <p:cNvPicPr>
            <a:picLocks noChangeAspect="1"/>
          </p:cNvPicPr>
          <p:nvPr/>
        </p:nvPicPr>
        <p:blipFill rotWithShape="1">
          <a:blip r:embed="rId6"/>
          <a:srcRect t="18299" r="4310" b="17681"/>
          <a:stretch/>
        </p:blipFill>
        <p:spPr>
          <a:xfrm>
            <a:off x="329514" y="6075176"/>
            <a:ext cx="699992" cy="468319"/>
          </a:xfrm>
          <a:prstGeom prst="rect">
            <a:avLst/>
          </a:prstGeom>
        </p:spPr>
      </p:pic>
      <p:cxnSp>
        <p:nvCxnSpPr>
          <p:cNvPr id="5" name="Straight Connector 4">
            <a:extLst>
              <a:ext uri="{FF2B5EF4-FFF2-40B4-BE49-F238E27FC236}">
                <a16:creationId xmlns:a16="http://schemas.microsoft.com/office/drawing/2014/main" id="{B4C4793B-E28A-497F-B3E7-721F5A1B033C}"/>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8D5A2E4-F67D-491A-A6FD-F5A0AF10CB42}"/>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9CC0FDC7-88C7-408E-A854-B37581D3966E}"/>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94C46E7-E33F-49ED-8AF8-58E948E4B203}"/>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3501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1155078-1752-44AA-B96F-64023871B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60E38-32BD-AEA5-3237-69A5742A7FD2}"/>
              </a:ext>
            </a:extLst>
          </p:cNvPr>
          <p:cNvSpPr>
            <a:spLocks noGrp="1"/>
          </p:cNvSpPr>
          <p:nvPr>
            <p:ph type="title"/>
          </p:nvPr>
        </p:nvSpPr>
        <p:spPr>
          <a:xfrm>
            <a:off x="838200" y="531584"/>
            <a:ext cx="10515600" cy="1159104"/>
          </a:xfrm>
        </p:spPr>
        <p:txBody>
          <a:bodyPr/>
          <a:lstStyle/>
          <a:p>
            <a:r>
              <a:rPr lang="en-US" b="1" dirty="0"/>
              <a:t>Effective when?</a:t>
            </a:r>
          </a:p>
        </p:txBody>
      </p:sp>
      <p:sp>
        <p:nvSpPr>
          <p:cNvPr id="8" name="Subtitle 7">
            <a:extLst>
              <a:ext uri="{FF2B5EF4-FFF2-40B4-BE49-F238E27FC236}">
                <a16:creationId xmlns:a16="http://schemas.microsoft.com/office/drawing/2014/main" id="{B87F79CC-D494-5F4E-DE47-91AE4BBE2772}"/>
              </a:ext>
            </a:extLst>
          </p:cNvPr>
          <p:cNvSpPr>
            <a:spLocks noGrp="1"/>
          </p:cNvSpPr>
          <p:nvPr>
            <p:ph sz="half" idx="1"/>
          </p:nvPr>
        </p:nvSpPr>
        <p:spPr>
          <a:xfrm>
            <a:off x="857217" y="1712951"/>
            <a:ext cx="10496581" cy="4464012"/>
          </a:xfrm>
        </p:spPr>
        <p:txBody>
          <a:bodyPr>
            <a:noAutofit/>
          </a:bodyPr>
          <a:lstStyle/>
          <a:p>
            <a:pPr>
              <a:lnSpc>
                <a:spcPct val="100000"/>
              </a:lnSpc>
              <a:spcBef>
                <a:spcPts val="0"/>
              </a:spcBef>
              <a:spcAft>
                <a:spcPts val="200"/>
              </a:spcAft>
              <a:buFont typeface="Wingdings" panose="05000000000000000000" pitchFamily="2" charset="2"/>
              <a:buChar char="§"/>
            </a:pPr>
            <a:r>
              <a:rPr lang="en-US" sz="2400" dirty="0">
                <a:solidFill>
                  <a:schemeClr val="tx1"/>
                </a:solidFill>
              </a:rPr>
              <a:t>Approved </a:t>
            </a:r>
            <a:r>
              <a:rPr lang="en-US" sz="2400" dirty="0"/>
              <a:t>by Governor, 05/01/26; </a:t>
            </a:r>
            <a:r>
              <a:rPr lang="en-US" sz="2400" dirty="0">
                <a:solidFill>
                  <a:schemeClr val="tx1"/>
                </a:solidFill>
              </a:rPr>
              <a:t>Chapter No. 2026-58, Effective Date: 7/1/2026.</a:t>
            </a:r>
          </a:p>
          <a:p>
            <a:pPr>
              <a:lnSpc>
                <a:spcPct val="100000"/>
              </a:lnSpc>
              <a:spcBef>
                <a:spcPts val="0"/>
              </a:spcBef>
              <a:spcAft>
                <a:spcPts val="200"/>
              </a:spcAft>
              <a:buFont typeface="Wingdings" panose="05000000000000000000" pitchFamily="2" charset="2"/>
              <a:buChar char="§"/>
            </a:pPr>
            <a:endParaRPr lang="en-US" sz="2400" dirty="0"/>
          </a:p>
          <a:p>
            <a:pPr marL="0" indent="0">
              <a:lnSpc>
                <a:spcPct val="100000"/>
              </a:lnSpc>
              <a:spcBef>
                <a:spcPts val="0"/>
              </a:spcBef>
              <a:spcAft>
                <a:spcPts val="200"/>
              </a:spcAft>
              <a:buNone/>
            </a:pPr>
            <a:r>
              <a:rPr lang="en-US" sz="2400" dirty="0"/>
              <a:t>SB </a:t>
            </a:r>
            <a:r>
              <a:rPr lang="en-US" sz="2400" dirty="0">
                <a:solidFill>
                  <a:schemeClr val="tx1"/>
                </a:solidFill>
              </a:rPr>
              <a:t>1296 has been signed by the Governor, is now a Law of Florida</a:t>
            </a:r>
          </a:p>
          <a:p>
            <a:pPr marL="0" indent="0">
              <a:lnSpc>
                <a:spcPct val="100000"/>
              </a:lnSpc>
              <a:spcBef>
                <a:spcPts val="0"/>
              </a:spcBef>
              <a:spcAft>
                <a:spcPts val="200"/>
              </a:spcAft>
              <a:buNone/>
            </a:pPr>
            <a:r>
              <a:rPr lang="en-US" sz="2400" dirty="0">
                <a:solidFill>
                  <a:schemeClr val="tx1"/>
                </a:solidFill>
              </a:rPr>
              <a:t> and is largely self-executing, with an </a:t>
            </a:r>
            <a:r>
              <a:rPr lang="en-US" sz="2400" b="1" i="1" dirty="0">
                <a:solidFill>
                  <a:schemeClr val="tx1"/>
                </a:solidFill>
              </a:rPr>
              <a:t>operative date </a:t>
            </a:r>
            <a:r>
              <a:rPr lang="en-US" sz="2400" dirty="0">
                <a:solidFill>
                  <a:schemeClr val="tx1"/>
                </a:solidFill>
              </a:rPr>
              <a:t>of July 1, 2026. </a:t>
            </a:r>
          </a:p>
          <a:p>
            <a:pPr marL="0" indent="0">
              <a:lnSpc>
                <a:spcPct val="100000"/>
              </a:lnSpc>
              <a:spcBef>
                <a:spcPts val="0"/>
              </a:spcBef>
              <a:spcAft>
                <a:spcPts val="200"/>
              </a:spcAft>
              <a:buNone/>
            </a:pPr>
            <a:endParaRPr lang="en-US" sz="2400" dirty="0"/>
          </a:p>
          <a:p>
            <a:pPr marL="0" indent="0">
              <a:lnSpc>
                <a:spcPct val="100000"/>
              </a:lnSpc>
              <a:spcBef>
                <a:spcPts val="0"/>
              </a:spcBef>
              <a:spcAft>
                <a:spcPts val="200"/>
              </a:spcAft>
              <a:buNone/>
            </a:pPr>
            <a:r>
              <a:rPr lang="en-US" sz="2400" dirty="0">
                <a:solidFill>
                  <a:schemeClr val="tx1"/>
                </a:solidFill>
              </a:rPr>
              <a:t>PERC may issue rulemaking to address implementation details, </a:t>
            </a:r>
          </a:p>
          <a:p>
            <a:pPr marL="0" indent="0">
              <a:lnSpc>
                <a:spcPct val="100000"/>
              </a:lnSpc>
              <a:spcBef>
                <a:spcPts val="0"/>
              </a:spcBef>
              <a:spcAft>
                <a:spcPts val="200"/>
              </a:spcAft>
              <a:buNone/>
            </a:pPr>
            <a:r>
              <a:rPr lang="en-US" sz="2400" dirty="0">
                <a:solidFill>
                  <a:schemeClr val="tx1"/>
                </a:solidFill>
              </a:rPr>
              <a:t>but the statutory language appears to be effective.</a:t>
            </a:r>
          </a:p>
          <a:p>
            <a:pPr>
              <a:lnSpc>
                <a:spcPct val="100000"/>
              </a:lnSpc>
              <a:spcBef>
                <a:spcPts val="0"/>
              </a:spcBef>
              <a:spcAft>
                <a:spcPts val="200"/>
              </a:spcAft>
              <a:buFont typeface="Wingdings" panose="05000000000000000000" pitchFamily="2" charset="2"/>
              <a:buChar char="§"/>
            </a:pPr>
            <a:endParaRPr lang="en-US" sz="1800" dirty="0">
              <a:solidFill>
                <a:schemeClr val="tx1"/>
              </a:solidFill>
            </a:endParaRPr>
          </a:p>
          <a:p>
            <a:pPr>
              <a:lnSpc>
                <a:spcPct val="100000"/>
              </a:lnSpc>
              <a:spcBef>
                <a:spcPts val="0"/>
              </a:spcBef>
              <a:spcAft>
                <a:spcPts val="200"/>
              </a:spcAft>
              <a:buFont typeface="Wingdings" panose="05000000000000000000" pitchFamily="2" charset="2"/>
              <a:buChar char="§"/>
            </a:pPr>
            <a:endParaRPr lang="en-US" sz="1800" dirty="0"/>
          </a:p>
          <a:p>
            <a:pPr>
              <a:lnSpc>
                <a:spcPct val="100000"/>
              </a:lnSpc>
              <a:spcBef>
                <a:spcPts val="0"/>
              </a:spcBef>
              <a:spcAft>
                <a:spcPts val="200"/>
              </a:spcAft>
              <a:buFont typeface="Wingdings" panose="05000000000000000000" pitchFamily="2" charset="2"/>
              <a:buChar char="§"/>
            </a:pPr>
            <a:endParaRPr lang="en-US" sz="1800" dirty="0">
              <a:solidFill>
                <a:schemeClr val="tx1"/>
              </a:solidFill>
            </a:endParaRPr>
          </a:p>
          <a:p>
            <a:pPr>
              <a:lnSpc>
                <a:spcPct val="100000"/>
              </a:lnSpc>
              <a:spcBef>
                <a:spcPts val="0"/>
              </a:spcBef>
              <a:spcAft>
                <a:spcPts val="200"/>
              </a:spcAft>
              <a:buFont typeface="Wingdings" panose="05000000000000000000" pitchFamily="2" charset="2"/>
              <a:buChar char="§"/>
            </a:pPr>
            <a:endParaRPr lang="en-US" sz="1800" dirty="0">
              <a:solidFill>
                <a:schemeClr val="tx1"/>
              </a:solidFill>
            </a:endParaRPr>
          </a:p>
          <a:p>
            <a:pPr>
              <a:lnSpc>
                <a:spcPct val="100000"/>
              </a:lnSpc>
              <a:spcBef>
                <a:spcPts val="0"/>
              </a:spcBef>
              <a:spcAft>
                <a:spcPts val="200"/>
              </a:spcAft>
              <a:buFont typeface="Wingdings" panose="05000000000000000000" pitchFamily="2" charset="2"/>
              <a:buChar char="§"/>
            </a:pPr>
            <a:endParaRPr lang="en-US" sz="1800" dirty="0">
              <a:solidFill>
                <a:schemeClr val="tx1"/>
              </a:solidFill>
            </a:endParaRPr>
          </a:p>
        </p:txBody>
      </p:sp>
      <p:pic>
        <p:nvPicPr>
          <p:cNvPr id="13" name="Picture 12">
            <a:extLst>
              <a:ext uri="{FF2B5EF4-FFF2-40B4-BE49-F238E27FC236}">
                <a16:creationId xmlns:a16="http://schemas.microsoft.com/office/drawing/2014/main" id="{F5634B7B-F98C-3420-89E9-E0FB08F23C8B}"/>
              </a:ext>
            </a:extLst>
          </p:cNvPr>
          <p:cNvPicPr>
            <a:picLocks noChangeAspect="1"/>
          </p:cNvPicPr>
          <p:nvPr/>
        </p:nvPicPr>
        <p:blipFill rotWithShape="1">
          <a:blip r:embed="rId3"/>
          <a:srcRect t="18299" r="4310" b="17681"/>
          <a:stretch/>
        </p:blipFill>
        <p:spPr>
          <a:xfrm>
            <a:off x="329514" y="6075176"/>
            <a:ext cx="699992" cy="468319"/>
          </a:xfrm>
          <a:prstGeom prst="rect">
            <a:avLst/>
          </a:prstGeom>
        </p:spPr>
      </p:pic>
      <p:cxnSp>
        <p:nvCxnSpPr>
          <p:cNvPr id="5" name="Straight Connector 4">
            <a:extLst>
              <a:ext uri="{FF2B5EF4-FFF2-40B4-BE49-F238E27FC236}">
                <a16:creationId xmlns:a16="http://schemas.microsoft.com/office/drawing/2014/main" id="{17C49C21-A4F1-E824-51C0-1DBBCA5BFD93}"/>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4CD744E-6B6C-BA4E-F4B0-57B008A9D371}"/>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88C9F2B-EBE7-6D93-0CB5-297AA90168D3}"/>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4D02C190-DA06-E853-AC5B-4B677C6162AE}"/>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1D8A1FB0-40F6-97A7-2761-C7B9F2DF1A63}"/>
              </a:ext>
            </a:extLst>
          </p:cNvPr>
          <p:cNvPicPr>
            <a:picLocks noChangeAspect="1"/>
          </p:cNvPicPr>
          <p:nvPr/>
        </p:nvPicPr>
        <p:blipFill>
          <a:blip r:embed="rId4"/>
          <a:stretch>
            <a:fillRect/>
          </a:stretch>
        </p:blipFill>
        <p:spPr>
          <a:xfrm>
            <a:off x="9966677" y="3194660"/>
            <a:ext cx="2057400" cy="3114675"/>
          </a:xfrm>
          <a:prstGeom prst="rect">
            <a:avLst/>
          </a:prstGeom>
        </p:spPr>
      </p:pic>
    </p:spTree>
    <p:extLst>
      <p:ext uri="{BB962C8B-B14F-4D97-AF65-F5344CB8AC3E}">
        <p14:creationId xmlns:p14="http://schemas.microsoft.com/office/powerpoint/2010/main" val="410527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67D7B16-9A3C-CD76-752C-D22CBFE57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CC402-F756-4A99-D827-FAE9491D15E1}"/>
              </a:ext>
            </a:extLst>
          </p:cNvPr>
          <p:cNvSpPr>
            <a:spLocks noGrp="1"/>
          </p:cNvSpPr>
          <p:nvPr>
            <p:ph type="title"/>
          </p:nvPr>
        </p:nvSpPr>
        <p:spPr/>
        <p:txBody>
          <a:bodyPr/>
          <a:lstStyle/>
          <a:p>
            <a:pPr algn="ctr"/>
            <a:r>
              <a:rPr lang="en-US" b="1" dirty="0"/>
              <a:t>The Bill – new thresholds.</a:t>
            </a:r>
          </a:p>
        </p:txBody>
      </p:sp>
      <p:sp>
        <p:nvSpPr>
          <p:cNvPr id="8" name="Subtitle 7">
            <a:extLst>
              <a:ext uri="{FF2B5EF4-FFF2-40B4-BE49-F238E27FC236}">
                <a16:creationId xmlns:a16="http://schemas.microsoft.com/office/drawing/2014/main" id="{9C0AE90E-F6A2-AF48-1C79-FAC4249E40A4}"/>
              </a:ext>
            </a:extLst>
          </p:cNvPr>
          <p:cNvSpPr>
            <a:spLocks noGrp="1"/>
          </p:cNvSpPr>
          <p:nvPr>
            <p:ph sz="half" idx="1"/>
          </p:nvPr>
        </p:nvSpPr>
        <p:spPr>
          <a:xfrm>
            <a:off x="1032387" y="1588141"/>
            <a:ext cx="10321405" cy="4454850"/>
          </a:xfrm>
          <a:noFill/>
        </p:spPr>
        <p:txBody>
          <a:bodyPr>
            <a:normAutofit/>
          </a:bodyPr>
          <a:lstStyle/>
          <a:p>
            <a:pPr marL="0" indent="0">
              <a:buNone/>
            </a:pPr>
            <a:r>
              <a:rPr lang="en-US" sz="2600" dirty="0">
                <a:solidFill>
                  <a:schemeClr val="tx1"/>
                </a:solidFill>
              </a:rPr>
              <a:t>Under the previous law, elections were decided by a majority of participating employees. The new language creates a two-part test:</a:t>
            </a:r>
          </a:p>
          <a:p>
            <a:pPr marL="0" indent="0">
              <a:buNone/>
            </a:pPr>
            <a:r>
              <a:rPr lang="en-US" sz="1000" dirty="0">
                <a:solidFill>
                  <a:schemeClr val="tx1"/>
                </a:solidFill>
              </a:rPr>
              <a:t> </a:t>
            </a:r>
          </a:p>
          <a:p>
            <a:pPr>
              <a:buFont typeface="Wingdings" panose="05000000000000000000" pitchFamily="2" charset="2"/>
              <a:buChar char="Ø"/>
            </a:pPr>
            <a:r>
              <a:rPr lang="en-US" sz="2600" b="1" dirty="0">
                <a:highlight>
                  <a:srgbClr val="FFFF00"/>
                </a:highlight>
              </a:rPr>
              <a:t>At least 50% of all eligible employees in the unit must participate in the election (a turnout threshold), and at least 50% of those voting must support the union (a support threshold). </a:t>
            </a:r>
          </a:p>
          <a:p>
            <a:pPr marL="0" indent="0">
              <a:buNone/>
            </a:pPr>
            <a:endParaRPr lang="en-US" sz="800" b="1" dirty="0">
              <a:highlight>
                <a:srgbClr val="FFFF00"/>
              </a:highlight>
            </a:endParaRPr>
          </a:p>
          <a:p>
            <a:pPr marL="0" indent="0">
              <a:buNone/>
            </a:pPr>
            <a:r>
              <a:rPr lang="en-US" sz="2600" dirty="0">
                <a:solidFill>
                  <a:schemeClr val="tx1"/>
                </a:solidFill>
              </a:rPr>
              <a:t>These requirements </a:t>
            </a:r>
            <a:r>
              <a:rPr lang="en-US" sz="2600" u="sng" dirty="0">
                <a:solidFill>
                  <a:schemeClr val="tx1"/>
                </a:solidFill>
              </a:rPr>
              <a:t>are in addition to the existing </a:t>
            </a:r>
            <a:r>
              <a:rPr lang="en-US" sz="2600" dirty="0">
                <a:solidFill>
                  <a:schemeClr val="tx1"/>
                </a:solidFill>
              </a:rPr>
              <a:t>60% dues-paying membership requirement and the 30% showing of interest threshold to trigger an election. Public safety units retain the simple majority-of-voters standard.</a:t>
            </a:r>
          </a:p>
        </p:txBody>
      </p:sp>
      <p:pic>
        <p:nvPicPr>
          <p:cNvPr id="13" name="Picture 12">
            <a:extLst>
              <a:ext uri="{FF2B5EF4-FFF2-40B4-BE49-F238E27FC236}">
                <a16:creationId xmlns:a16="http://schemas.microsoft.com/office/drawing/2014/main" id="{932536DE-B900-B33A-D847-D1B3E2420498}"/>
              </a:ext>
            </a:extLst>
          </p:cNvPr>
          <p:cNvPicPr>
            <a:picLocks noChangeAspect="1"/>
          </p:cNvPicPr>
          <p:nvPr/>
        </p:nvPicPr>
        <p:blipFill rotWithShape="1">
          <a:blip r:embed="rId3"/>
          <a:srcRect t="18299" r="4310" b="17681"/>
          <a:stretch/>
        </p:blipFill>
        <p:spPr>
          <a:xfrm>
            <a:off x="261298" y="5868450"/>
            <a:ext cx="933322" cy="624425"/>
          </a:xfrm>
          <a:prstGeom prst="rect">
            <a:avLst/>
          </a:prstGeom>
        </p:spPr>
      </p:pic>
      <p:cxnSp>
        <p:nvCxnSpPr>
          <p:cNvPr id="5" name="Straight Connector 4">
            <a:extLst>
              <a:ext uri="{FF2B5EF4-FFF2-40B4-BE49-F238E27FC236}">
                <a16:creationId xmlns:a16="http://schemas.microsoft.com/office/drawing/2014/main" id="{61E39673-A1D7-DBA3-8588-D28C6F5E2659}"/>
              </a:ext>
            </a:extLst>
          </p:cNvPr>
          <p:cNvCxnSpPr>
            <a:cxnSpLocks/>
          </p:cNvCxnSpPr>
          <p:nvPr/>
        </p:nvCxnSpPr>
        <p:spPr>
          <a:xfrm>
            <a:off x="501804" y="416293"/>
            <a:ext cx="0" cy="491399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4BB7E90-832E-30FB-B89E-796746F08F59}"/>
              </a:ext>
            </a:extLst>
          </p:cNvPr>
          <p:cNvCxnSpPr>
            <a:cxnSpLocks/>
          </p:cNvCxnSpPr>
          <p:nvPr/>
        </p:nvCxnSpPr>
        <p:spPr>
          <a:xfrm>
            <a:off x="11709212" y="416293"/>
            <a:ext cx="0" cy="6025414"/>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2BD2B99-F763-D451-4E11-92E37D21A4B5}"/>
              </a:ext>
            </a:extLst>
          </p:cNvPr>
          <p:cNvCxnSpPr>
            <a:cxnSpLocks/>
          </p:cNvCxnSpPr>
          <p:nvPr/>
        </p:nvCxnSpPr>
        <p:spPr>
          <a:xfrm flipH="1">
            <a:off x="501804" y="416293"/>
            <a:ext cx="11207408" cy="0"/>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9A8619F2-DAF9-586A-9E4F-0DDD1F6AC10F}"/>
              </a:ext>
            </a:extLst>
          </p:cNvPr>
          <p:cNvCxnSpPr>
            <a:cxnSpLocks/>
          </p:cNvCxnSpPr>
          <p:nvPr/>
        </p:nvCxnSpPr>
        <p:spPr>
          <a:xfrm flipH="1" flipV="1">
            <a:off x="1828800" y="6441707"/>
            <a:ext cx="9880412" cy="11132"/>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043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1994504-73DD-4008-E579-8907F3DE6F2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F2F7B92-20B3-617D-3DD5-93E22652FFEE}"/>
              </a:ext>
            </a:extLst>
          </p:cNvPr>
          <p:cNvSpPr/>
          <p:nvPr/>
        </p:nvSpPr>
        <p:spPr>
          <a:xfrm>
            <a:off x="313898" y="914401"/>
            <a:ext cx="3193577" cy="165137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The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 Flowchart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1</a:t>
            </a:r>
            <a:endParaRPr kumimoji="0" lang="en-US" sz="3200" b="1" i="0" u="none" strike="noStrike" kern="1200" cap="none" spc="0" normalizeH="0" baseline="0" noProof="0" dirty="0">
              <a:ln>
                <a:noFill/>
              </a:ln>
              <a:solidFill>
                <a:schemeClr val="tx1"/>
              </a:solidFill>
              <a:effectLst/>
              <a:uLnTx/>
              <a:uFillTx/>
              <a:ea typeface="+mn-ea"/>
              <a:cs typeface="+mn-cs"/>
            </a:endParaRPr>
          </a:p>
        </p:txBody>
      </p:sp>
      <p:pic>
        <p:nvPicPr>
          <p:cNvPr id="22" name="Picture 21">
            <a:extLst>
              <a:ext uri="{FF2B5EF4-FFF2-40B4-BE49-F238E27FC236}">
                <a16:creationId xmlns:a16="http://schemas.microsoft.com/office/drawing/2014/main" id="{DD85A7B6-CE16-8282-5D16-CCD155603114}"/>
              </a:ext>
            </a:extLst>
          </p:cNvPr>
          <p:cNvPicPr>
            <a:picLocks noChangeAspect="1"/>
          </p:cNvPicPr>
          <p:nvPr/>
        </p:nvPicPr>
        <p:blipFill>
          <a:blip r:embed="rId3"/>
          <a:srcRect l="999" t="1798" r="57984" b="-1798"/>
          <a:stretch>
            <a:fillRect/>
          </a:stretch>
        </p:blipFill>
        <p:spPr>
          <a:xfrm>
            <a:off x="3179927" y="212035"/>
            <a:ext cx="7541081" cy="6218539"/>
          </a:xfrm>
          <a:prstGeom prst="rect">
            <a:avLst/>
          </a:prstGeom>
        </p:spPr>
      </p:pic>
      <p:pic>
        <p:nvPicPr>
          <p:cNvPr id="13" name="Picture 12">
            <a:extLst>
              <a:ext uri="{FF2B5EF4-FFF2-40B4-BE49-F238E27FC236}">
                <a16:creationId xmlns:a16="http://schemas.microsoft.com/office/drawing/2014/main" id="{584E1C5E-F489-9C0A-D57F-54313E99864B}"/>
              </a:ext>
            </a:extLst>
          </p:cNvPr>
          <p:cNvPicPr>
            <a:picLocks noChangeAspect="1"/>
          </p:cNvPicPr>
          <p:nvPr/>
        </p:nvPicPr>
        <p:blipFill rotWithShape="1">
          <a:blip r:embed="rId4"/>
          <a:srcRect t="18299" r="4310" b="17681"/>
          <a:stretch/>
        </p:blipFill>
        <p:spPr>
          <a:xfrm>
            <a:off x="467723" y="6069262"/>
            <a:ext cx="699992" cy="468319"/>
          </a:xfrm>
          <a:prstGeom prst="rect">
            <a:avLst/>
          </a:prstGeom>
        </p:spPr>
      </p:pic>
    </p:spTree>
    <p:extLst>
      <p:ext uri="{BB962C8B-B14F-4D97-AF65-F5344CB8AC3E}">
        <p14:creationId xmlns:p14="http://schemas.microsoft.com/office/powerpoint/2010/main" val="241950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AAB8CD3-B02C-3827-E347-30EC57D5EEE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A79F8C5-E047-B54C-75A8-2D8F8AA4F7DD}"/>
              </a:ext>
            </a:extLst>
          </p:cNvPr>
          <p:cNvSpPr/>
          <p:nvPr/>
        </p:nvSpPr>
        <p:spPr>
          <a:xfrm>
            <a:off x="0" y="5445573"/>
            <a:ext cx="2930013" cy="99613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a:ea typeface="+mn-ea"/>
              <a:cs typeface="+mn-cs"/>
            </a:endParaRPr>
          </a:p>
        </p:txBody>
      </p:sp>
      <p:pic>
        <p:nvPicPr>
          <p:cNvPr id="13" name="Picture 12">
            <a:extLst>
              <a:ext uri="{FF2B5EF4-FFF2-40B4-BE49-F238E27FC236}">
                <a16:creationId xmlns:a16="http://schemas.microsoft.com/office/drawing/2014/main" id="{89CEA6F5-5C02-541C-1FC2-7D3F68DD7204}"/>
              </a:ext>
            </a:extLst>
          </p:cNvPr>
          <p:cNvPicPr>
            <a:picLocks noChangeAspect="1"/>
          </p:cNvPicPr>
          <p:nvPr/>
        </p:nvPicPr>
        <p:blipFill rotWithShape="1">
          <a:blip r:embed="rId2"/>
          <a:srcRect t="18299" r="4310" b="17681"/>
          <a:stretch/>
        </p:blipFill>
        <p:spPr>
          <a:xfrm>
            <a:off x="451086" y="5868988"/>
            <a:ext cx="856006" cy="572719"/>
          </a:xfrm>
          <a:prstGeom prst="rect">
            <a:avLst/>
          </a:prstGeom>
        </p:spPr>
      </p:pic>
      <p:pic>
        <p:nvPicPr>
          <p:cNvPr id="3" name="Picture 2">
            <a:extLst>
              <a:ext uri="{FF2B5EF4-FFF2-40B4-BE49-F238E27FC236}">
                <a16:creationId xmlns:a16="http://schemas.microsoft.com/office/drawing/2014/main" id="{CF0E776A-CE72-EE15-E04A-47E425FD72F4}"/>
              </a:ext>
            </a:extLst>
          </p:cNvPr>
          <p:cNvPicPr>
            <a:picLocks noChangeAspect="1"/>
          </p:cNvPicPr>
          <p:nvPr/>
        </p:nvPicPr>
        <p:blipFill>
          <a:blip r:embed="rId3"/>
          <a:stretch>
            <a:fillRect/>
          </a:stretch>
        </p:blipFill>
        <p:spPr>
          <a:xfrm>
            <a:off x="4299045" y="0"/>
            <a:ext cx="6462168" cy="6748121"/>
          </a:xfrm>
          <a:prstGeom prst="rect">
            <a:avLst/>
          </a:prstGeom>
        </p:spPr>
      </p:pic>
      <p:sp>
        <p:nvSpPr>
          <p:cNvPr id="6" name="Rectangle 5">
            <a:extLst>
              <a:ext uri="{FF2B5EF4-FFF2-40B4-BE49-F238E27FC236}">
                <a16:creationId xmlns:a16="http://schemas.microsoft.com/office/drawing/2014/main" id="{42018889-85CF-FDE5-EA1B-045568BF112C}"/>
              </a:ext>
            </a:extLst>
          </p:cNvPr>
          <p:cNvSpPr/>
          <p:nvPr/>
        </p:nvSpPr>
        <p:spPr>
          <a:xfrm>
            <a:off x="577462" y="914401"/>
            <a:ext cx="2930013" cy="214269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The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ea typeface="+mn-ea"/>
                <a:cs typeface="+mn-cs"/>
              </a:rPr>
              <a:t> Flowchart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2</a:t>
            </a:r>
            <a:endParaRPr kumimoji="0" lang="en-US" sz="3200" b="1"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205413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21">
      <a:dk1>
        <a:sysClr val="windowText" lastClr="000000"/>
      </a:dk1>
      <a:lt1>
        <a:sysClr val="window" lastClr="FFFFFF"/>
      </a:lt1>
      <a:dk2>
        <a:srgbClr val="E3C375"/>
      </a:dk2>
      <a:lt2>
        <a:srgbClr val="E7E6E6"/>
      </a:lt2>
      <a:accent1>
        <a:srgbClr val="485441"/>
      </a:accent1>
      <a:accent2>
        <a:srgbClr val="EBFFE4"/>
      </a:accent2>
      <a:accent3>
        <a:srgbClr val="AAC59E"/>
      </a:accent3>
      <a:accent4>
        <a:srgbClr val="7C4B79"/>
      </a:accent4>
      <a:accent5>
        <a:srgbClr val="C59EC3"/>
      </a:accent5>
      <a:accent6>
        <a:srgbClr val="302030"/>
      </a:accent6>
      <a:hlink>
        <a:srgbClr val="0563C1"/>
      </a:hlink>
      <a:folHlink>
        <a:srgbClr val="954F72"/>
      </a:folHlink>
    </a:clrScheme>
    <a:fontScheme name="Custom 74">
      <a:majorFont>
        <a:latin typeface="Avenir Next LT Pro"/>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aurant Pitch Deck_TM16411246_Win32_JC_v4.potx" id="{579F7F05-5F3A-44F6-BAD8-A9CB3AB382EA}" vid="{1F780C43-0257-417B-AF27-9B769DABFABD}"/>
    </a:ext>
  </a:extLst>
</a:theme>
</file>

<file path=ppt/theme/theme3.xml><?xml version="1.0" encoding="utf-8"?>
<a:theme xmlns:a="http://schemas.openxmlformats.org/drawingml/2006/main" name="4_Office Theme">
  <a:themeElements>
    <a:clrScheme name="Custom 21">
      <a:dk1>
        <a:sysClr val="windowText" lastClr="000000"/>
      </a:dk1>
      <a:lt1>
        <a:sysClr val="window" lastClr="FFFFFF"/>
      </a:lt1>
      <a:dk2>
        <a:srgbClr val="E3C375"/>
      </a:dk2>
      <a:lt2>
        <a:srgbClr val="E7E6E6"/>
      </a:lt2>
      <a:accent1>
        <a:srgbClr val="485441"/>
      </a:accent1>
      <a:accent2>
        <a:srgbClr val="EBFFE4"/>
      </a:accent2>
      <a:accent3>
        <a:srgbClr val="AAC59E"/>
      </a:accent3>
      <a:accent4>
        <a:srgbClr val="7C4B79"/>
      </a:accent4>
      <a:accent5>
        <a:srgbClr val="C59EC3"/>
      </a:accent5>
      <a:accent6>
        <a:srgbClr val="30203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aurant Pitch Deck_TM16411246_Win32_JC_v4.potx" id="{579F7F05-5F3A-44F6-BAD8-A9CB3AB382EA}" vid="{1F780C43-0257-417B-AF27-9B769DABFABD}"/>
    </a:ext>
  </a:extLst>
</a:theme>
</file>

<file path=ppt/theme/theme4.xml><?xml version="1.0" encoding="utf-8"?>
<a:theme xmlns:a="http://schemas.openxmlformats.org/drawingml/2006/main" name="3_Office Theme">
  <a:themeElements>
    <a:clrScheme name="Custom 21">
      <a:dk1>
        <a:sysClr val="windowText" lastClr="000000"/>
      </a:dk1>
      <a:lt1>
        <a:sysClr val="window" lastClr="FFFFFF"/>
      </a:lt1>
      <a:dk2>
        <a:srgbClr val="E3C375"/>
      </a:dk2>
      <a:lt2>
        <a:srgbClr val="E7E6E6"/>
      </a:lt2>
      <a:accent1>
        <a:srgbClr val="485441"/>
      </a:accent1>
      <a:accent2>
        <a:srgbClr val="EBFFE4"/>
      </a:accent2>
      <a:accent3>
        <a:srgbClr val="AAC59E"/>
      </a:accent3>
      <a:accent4>
        <a:srgbClr val="7C4B79"/>
      </a:accent4>
      <a:accent5>
        <a:srgbClr val="C59EC3"/>
      </a:accent5>
      <a:accent6>
        <a:srgbClr val="30203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aurant Pitch Deck_TM16411246_Win32_JC_v4.potx" id="{579F7F05-5F3A-44F6-BAD8-A9CB3AB382EA}" vid="{1F780C43-0257-417B-AF27-9B769DABFABD}"/>
    </a:ext>
  </a:extLst>
</a:theme>
</file>

<file path=ppt/theme/theme5.xml><?xml version="1.0" encoding="utf-8"?>
<a:theme xmlns:a="http://schemas.openxmlformats.org/drawingml/2006/main" name="2_Office Theme">
  <a:themeElements>
    <a:clrScheme name="Custom 21">
      <a:dk1>
        <a:sysClr val="windowText" lastClr="000000"/>
      </a:dk1>
      <a:lt1>
        <a:sysClr val="window" lastClr="FFFFFF"/>
      </a:lt1>
      <a:dk2>
        <a:srgbClr val="E3C375"/>
      </a:dk2>
      <a:lt2>
        <a:srgbClr val="E7E6E6"/>
      </a:lt2>
      <a:accent1>
        <a:srgbClr val="485441"/>
      </a:accent1>
      <a:accent2>
        <a:srgbClr val="EBFFE4"/>
      </a:accent2>
      <a:accent3>
        <a:srgbClr val="AAC59E"/>
      </a:accent3>
      <a:accent4>
        <a:srgbClr val="7C4B79"/>
      </a:accent4>
      <a:accent5>
        <a:srgbClr val="C59EC3"/>
      </a:accent5>
      <a:accent6>
        <a:srgbClr val="302030"/>
      </a:accent6>
      <a:hlink>
        <a:srgbClr val="0563C1"/>
      </a:hlink>
      <a:folHlink>
        <a:srgbClr val="954F72"/>
      </a:folHlink>
    </a:clrScheme>
    <a:fontScheme name="Custom 74">
      <a:majorFont>
        <a:latin typeface="Avenir Next LT Pro"/>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aurant Pitch Deck_TM16411246_Win32_JC_v4.potx" id="{579F7F05-5F3A-44F6-BAD8-A9CB3AB382EA}" vid="{1F780C43-0257-417B-AF27-9B769DABFAB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1025</TotalTime>
  <Words>3465</Words>
  <Application>Microsoft Office PowerPoint</Application>
  <PresentationFormat>Widescreen</PresentationFormat>
  <Paragraphs>240</Paragraphs>
  <Slides>23</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Aptos</vt:lpstr>
      <vt:lpstr>Aptos Display</vt:lpstr>
      <vt:lpstr>Arial</vt:lpstr>
      <vt:lpstr>Avenir Next LT Pro</vt:lpstr>
      <vt:lpstr>Calibri</vt:lpstr>
      <vt:lpstr>Calisto MT</vt:lpstr>
      <vt:lpstr>Courier New</vt:lpstr>
      <vt:lpstr>Kunstler Script</vt:lpstr>
      <vt:lpstr>Wingdings</vt:lpstr>
      <vt:lpstr>Office Theme</vt:lpstr>
      <vt:lpstr>1_Office Theme</vt:lpstr>
      <vt:lpstr>4_Office Theme</vt:lpstr>
      <vt:lpstr>3_Office Theme</vt:lpstr>
      <vt:lpstr>2_Office Theme</vt:lpstr>
      <vt:lpstr>SB 1296 - Public Employees Relations Commission - 2026 </vt:lpstr>
      <vt:lpstr>Objectives</vt:lpstr>
      <vt:lpstr>Constitution and Statute Foundation</vt:lpstr>
      <vt:lpstr>Statement of Policy</vt:lpstr>
      <vt:lpstr>(Potential) Legal Challenges</vt:lpstr>
      <vt:lpstr>Effective when?</vt:lpstr>
      <vt:lpstr>The Bill – new thresholds.</vt:lpstr>
      <vt:lpstr>PowerPoint Presentation</vt:lpstr>
      <vt:lpstr>PowerPoint Presentation</vt:lpstr>
      <vt:lpstr>PowerPoint Presentation</vt:lpstr>
      <vt:lpstr>Employers - Recertification</vt:lpstr>
      <vt:lpstr>Employers - Decertification</vt:lpstr>
      <vt:lpstr>Employers – Unit Clarification</vt:lpstr>
      <vt:lpstr>PowerPoint Presentation</vt:lpstr>
      <vt:lpstr>Impasse and Financial Urgency</vt:lpstr>
      <vt:lpstr>Legislature-Directed Salary Appropriations</vt:lpstr>
      <vt:lpstr>Impasse and Financial Urgency</vt:lpstr>
      <vt:lpstr>Public Employer Payments for Employee Organization Activities</vt:lpstr>
      <vt:lpstr>What Counts as Employee Organization Activities</vt:lpstr>
      <vt:lpstr>What Employers May Do</vt:lpstr>
      <vt:lpstr>What Public Employers Cannot Do</vt:lpstr>
      <vt:lpstr>Employer Responsibilities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Watson</dc:creator>
  <cp:lastModifiedBy>Kevin Watson</cp:lastModifiedBy>
  <cp:revision>1</cp:revision>
  <cp:lastPrinted>2026-05-02T19:08:49Z</cp:lastPrinted>
  <dcterms:created xsi:type="dcterms:W3CDTF">2026-04-17T12:57:17Z</dcterms:created>
  <dcterms:modified xsi:type="dcterms:W3CDTF">2026-05-06T10:18:05Z</dcterms:modified>
</cp:coreProperties>
</file>