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2"/>
  </p:sldMasterIdLst>
  <p:notesMasterIdLst>
    <p:notesMasterId r:id="rId27"/>
  </p:notesMasterIdLst>
  <p:handoutMasterIdLst>
    <p:handoutMasterId r:id="rId28"/>
  </p:handoutMasterIdLst>
  <p:sldIdLst>
    <p:sldId id="260" r:id="rId3"/>
    <p:sldId id="261" r:id="rId4"/>
    <p:sldId id="265" r:id="rId5"/>
    <p:sldId id="266" r:id="rId6"/>
    <p:sldId id="267" r:id="rId7"/>
    <p:sldId id="268" r:id="rId8"/>
    <p:sldId id="269" r:id="rId9"/>
    <p:sldId id="277" r:id="rId10"/>
    <p:sldId id="270" r:id="rId11"/>
    <p:sldId id="271" r:id="rId12"/>
    <p:sldId id="272" r:id="rId13"/>
    <p:sldId id="273" r:id="rId14"/>
    <p:sldId id="274" r:id="rId15"/>
    <p:sldId id="275" r:id="rId16"/>
    <p:sldId id="280" r:id="rId17"/>
    <p:sldId id="276" r:id="rId18"/>
    <p:sldId id="278" r:id="rId19"/>
    <p:sldId id="288" r:id="rId20"/>
    <p:sldId id="289" r:id="rId21"/>
    <p:sldId id="279" r:id="rId22"/>
    <p:sldId id="281" r:id="rId23"/>
    <p:sldId id="282" r:id="rId24"/>
    <p:sldId id="286" r:id="rId25"/>
    <p:sldId id="287" r:id="rId26"/>
  </p:sldIdLst>
  <p:sldSz cx="12192000" cy="6858000"/>
  <p:notesSz cx="6858000" cy="9296400"/>
  <p:embeddedFontLst>
    <p:embeddedFont>
      <p:font typeface="Barlow" panose="00000500000000000000" pitchFamily="2" charset="0"/>
      <p:regular r:id="rId29"/>
      <p:bold r:id="rId30"/>
      <p:italic r:id="rId31"/>
      <p:boldItalic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2" autoAdjust="0"/>
    <p:restoredTop sz="94694"/>
  </p:normalViewPr>
  <p:slideViewPr>
    <p:cSldViewPr snapToGrid="0" snapToObjects="1">
      <p:cViewPr varScale="1">
        <p:scale>
          <a:sx n="94" d="100"/>
          <a:sy n="94" d="100"/>
        </p:scale>
        <p:origin x="102" y="210"/>
      </p:cViewPr>
      <p:guideLst/>
    </p:cSldViewPr>
  </p:slideViewPr>
  <p:notesTextViewPr>
    <p:cViewPr>
      <p:scale>
        <a:sx n="1" d="1"/>
        <a:sy n="1" d="1"/>
      </p:scale>
      <p:origin x="0" y="0"/>
    </p:cViewPr>
  </p:notesTextViewPr>
  <p:notesViewPr>
    <p:cSldViewPr snapToGrid="0" snapToObjects="1">
      <p:cViewPr varScale="1">
        <p:scale>
          <a:sx n="69" d="100"/>
          <a:sy n="69" d="100"/>
        </p:scale>
        <p:origin x="2670"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1.fntdata"/><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4.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3.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font" Target="fonts/font2.fntdata"/><Relationship Id="rId35" Type="http://schemas.openxmlformats.org/officeDocument/2006/relationships/theme" Target="theme/theme1.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71800"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2"/>
            <a:ext cx="2971800" cy="466725"/>
          </a:xfrm>
          <a:prstGeom prst="rect">
            <a:avLst/>
          </a:prstGeom>
        </p:spPr>
        <p:txBody>
          <a:bodyPr vert="horz" lIns="91440" tIns="45720" rIns="91440" bIns="45720" rtlCol="0"/>
          <a:lstStyle>
            <a:lvl1pPr algn="r">
              <a:defRPr sz="1200"/>
            </a:lvl1pPr>
          </a:lstStyle>
          <a:p>
            <a:fld id="{6D1AA853-7A91-4332-8248-EC58F78002A1}" type="datetimeFigureOut">
              <a:rPr lang="en-US" smtClean="0"/>
              <a:t>5/4/2026</a:t>
            </a:fld>
            <a:endParaRPr lang="en-US"/>
          </a:p>
        </p:txBody>
      </p:sp>
      <p:sp>
        <p:nvSpPr>
          <p:cNvPr id="4" name="Footer Placeholder 3"/>
          <p:cNvSpPr>
            <a:spLocks noGrp="1"/>
          </p:cNvSpPr>
          <p:nvPr>
            <p:ph type="ftr" sz="quarter" idx="2"/>
          </p:nvPr>
        </p:nvSpPr>
        <p:spPr>
          <a:xfrm>
            <a:off x="0" y="8829677"/>
            <a:ext cx="2971800"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677"/>
            <a:ext cx="2971800" cy="466725"/>
          </a:xfrm>
          <a:prstGeom prst="rect">
            <a:avLst/>
          </a:prstGeom>
        </p:spPr>
        <p:txBody>
          <a:bodyPr vert="horz" lIns="91440" tIns="45720" rIns="91440" bIns="45720" rtlCol="0" anchor="b"/>
          <a:lstStyle>
            <a:lvl1pPr algn="r">
              <a:defRPr sz="1200"/>
            </a:lvl1pPr>
          </a:lstStyle>
          <a:p>
            <a:fld id="{4089BB7F-5513-437D-84BA-718F2D36CA9D}" type="slidenum">
              <a:rPr lang="en-US" smtClean="0"/>
              <a:t>‹#›</a:t>
            </a:fld>
            <a:endParaRPr lang="en-US"/>
          </a:p>
        </p:txBody>
      </p:sp>
    </p:spTree>
    <p:extLst>
      <p:ext uri="{BB962C8B-B14F-4D97-AF65-F5344CB8AC3E}">
        <p14:creationId xmlns:p14="http://schemas.microsoft.com/office/powerpoint/2010/main" val="36397034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6434"/>
          </a:xfrm>
          <a:prstGeom prst="rect">
            <a:avLst/>
          </a:prstGeom>
        </p:spPr>
        <p:txBody>
          <a:bodyPr vert="horz" lIns="91440" tIns="45720" rIns="91440" bIns="45720" rtlCol="0"/>
          <a:lstStyle>
            <a:lvl1pPr algn="r">
              <a:defRPr sz="1200"/>
            </a:lvl1pPr>
          </a:lstStyle>
          <a:p>
            <a:fld id="{E077CCA1-A6D9-B64D-AE5F-969C278C828D}" type="datetimeFigureOut">
              <a:rPr lang="en-US" smtClean="0"/>
              <a:t>5/4/2026</a:t>
            </a:fld>
            <a:endParaRPr lang="en-US"/>
          </a:p>
        </p:txBody>
      </p:sp>
      <p:sp>
        <p:nvSpPr>
          <p:cNvPr id="4" name="Slide Image Placeholder 3"/>
          <p:cNvSpPr>
            <a:spLocks noGrp="1" noRot="1" noChangeAspect="1"/>
          </p:cNvSpPr>
          <p:nvPr>
            <p:ph type="sldImg" idx="2"/>
          </p:nvPr>
        </p:nvSpPr>
        <p:spPr>
          <a:xfrm>
            <a:off x="6413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73892"/>
            <a:ext cx="5486400" cy="366045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9"/>
            <a:ext cx="2971800" cy="46643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9"/>
            <a:ext cx="2971800" cy="466433"/>
          </a:xfrm>
          <a:prstGeom prst="rect">
            <a:avLst/>
          </a:prstGeom>
        </p:spPr>
        <p:txBody>
          <a:bodyPr vert="horz" lIns="91440" tIns="45720" rIns="91440" bIns="45720" rtlCol="0" anchor="b"/>
          <a:lstStyle>
            <a:lvl1pPr algn="r">
              <a:defRPr sz="1200"/>
            </a:lvl1pPr>
          </a:lstStyle>
          <a:p>
            <a:fld id="{C8FAF8C9-A2D7-FE47-B6CC-63B2097817DD}" type="slidenum">
              <a:rPr lang="en-US" smtClean="0"/>
              <a:t>‹#›</a:t>
            </a:fld>
            <a:endParaRPr lang="en-US"/>
          </a:p>
        </p:txBody>
      </p:sp>
    </p:spTree>
    <p:extLst>
      <p:ext uri="{BB962C8B-B14F-4D97-AF65-F5344CB8AC3E}">
        <p14:creationId xmlns:p14="http://schemas.microsoft.com/office/powerpoint/2010/main" val="425693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FAF8C9-A2D7-FE47-B6CC-63B2097817DD}" type="slidenum">
              <a:rPr lang="en-US" smtClean="0"/>
              <a:t>1</a:t>
            </a:fld>
            <a:endParaRPr lang="en-US"/>
          </a:p>
        </p:txBody>
      </p:sp>
    </p:spTree>
    <p:extLst>
      <p:ext uri="{BB962C8B-B14F-4D97-AF65-F5344CB8AC3E}">
        <p14:creationId xmlns:p14="http://schemas.microsoft.com/office/powerpoint/2010/main" val="14916023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FAF8C9-A2D7-FE47-B6CC-63B2097817DD}" type="slidenum">
              <a:rPr lang="en-US" smtClean="0"/>
              <a:t>10</a:t>
            </a:fld>
            <a:endParaRPr lang="en-US"/>
          </a:p>
        </p:txBody>
      </p:sp>
    </p:spTree>
    <p:extLst>
      <p:ext uri="{BB962C8B-B14F-4D97-AF65-F5344CB8AC3E}">
        <p14:creationId xmlns:p14="http://schemas.microsoft.com/office/powerpoint/2010/main" val="29491568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FAF8C9-A2D7-FE47-B6CC-63B2097817DD}" type="slidenum">
              <a:rPr lang="en-US" smtClean="0"/>
              <a:t>11</a:t>
            </a:fld>
            <a:endParaRPr lang="en-US"/>
          </a:p>
        </p:txBody>
      </p:sp>
    </p:spTree>
    <p:extLst>
      <p:ext uri="{BB962C8B-B14F-4D97-AF65-F5344CB8AC3E}">
        <p14:creationId xmlns:p14="http://schemas.microsoft.com/office/powerpoint/2010/main" val="26574727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FAF8C9-A2D7-FE47-B6CC-63B2097817DD}" type="slidenum">
              <a:rPr lang="en-US" smtClean="0"/>
              <a:t>12</a:t>
            </a:fld>
            <a:endParaRPr lang="en-US"/>
          </a:p>
        </p:txBody>
      </p:sp>
    </p:spTree>
    <p:extLst>
      <p:ext uri="{BB962C8B-B14F-4D97-AF65-F5344CB8AC3E}">
        <p14:creationId xmlns:p14="http://schemas.microsoft.com/office/powerpoint/2010/main" val="20424390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FAF8C9-A2D7-FE47-B6CC-63B2097817DD}" type="slidenum">
              <a:rPr lang="en-US" smtClean="0"/>
              <a:t>13</a:t>
            </a:fld>
            <a:endParaRPr lang="en-US"/>
          </a:p>
        </p:txBody>
      </p:sp>
    </p:spTree>
    <p:extLst>
      <p:ext uri="{BB962C8B-B14F-4D97-AF65-F5344CB8AC3E}">
        <p14:creationId xmlns:p14="http://schemas.microsoft.com/office/powerpoint/2010/main" val="14751430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FAF8C9-A2D7-FE47-B6CC-63B2097817DD}" type="slidenum">
              <a:rPr lang="en-US" smtClean="0"/>
              <a:t>14</a:t>
            </a:fld>
            <a:endParaRPr lang="en-US"/>
          </a:p>
        </p:txBody>
      </p:sp>
    </p:spTree>
    <p:extLst>
      <p:ext uri="{BB962C8B-B14F-4D97-AF65-F5344CB8AC3E}">
        <p14:creationId xmlns:p14="http://schemas.microsoft.com/office/powerpoint/2010/main" val="30830268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Who is CEO for impasse for a Charter School? (no one – no union)</a:t>
            </a:r>
          </a:p>
        </p:txBody>
      </p:sp>
      <p:sp>
        <p:nvSpPr>
          <p:cNvPr id="4" name="Slide Number Placeholder 3"/>
          <p:cNvSpPr>
            <a:spLocks noGrp="1"/>
          </p:cNvSpPr>
          <p:nvPr>
            <p:ph type="sldNum" sz="quarter" idx="10"/>
          </p:nvPr>
        </p:nvSpPr>
        <p:spPr/>
        <p:txBody>
          <a:bodyPr/>
          <a:lstStyle/>
          <a:p>
            <a:fld id="{C8FAF8C9-A2D7-FE47-B6CC-63B2097817DD}" type="slidenum">
              <a:rPr lang="en-US" smtClean="0"/>
              <a:t>15</a:t>
            </a:fld>
            <a:endParaRPr lang="en-US"/>
          </a:p>
        </p:txBody>
      </p:sp>
    </p:spTree>
    <p:extLst>
      <p:ext uri="{BB962C8B-B14F-4D97-AF65-F5344CB8AC3E}">
        <p14:creationId xmlns:p14="http://schemas.microsoft.com/office/powerpoint/2010/main" val="10838063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FAF8C9-A2D7-FE47-B6CC-63B2097817DD}" type="slidenum">
              <a:rPr lang="en-US" smtClean="0"/>
              <a:t>16</a:t>
            </a:fld>
            <a:endParaRPr lang="en-US"/>
          </a:p>
        </p:txBody>
      </p:sp>
    </p:spTree>
    <p:extLst>
      <p:ext uri="{BB962C8B-B14F-4D97-AF65-F5344CB8AC3E}">
        <p14:creationId xmlns:p14="http://schemas.microsoft.com/office/powerpoint/2010/main" val="287861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FAF8C9-A2D7-FE47-B6CC-63B2097817DD}" type="slidenum">
              <a:rPr lang="en-US" smtClean="0"/>
              <a:t>17</a:t>
            </a:fld>
            <a:endParaRPr lang="en-US"/>
          </a:p>
        </p:txBody>
      </p:sp>
    </p:spTree>
    <p:extLst>
      <p:ext uri="{BB962C8B-B14F-4D97-AF65-F5344CB8AC3E}">
        <p14:creationId xmlns:p14="http://schemas.microsoft.com/office/powerpoint/2010/main" val="22862316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E39698-CD1B-9755-F632-E3919C53EB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91D606-F74C-4B12-5802-18CD07186A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FEA43E-F97E-8625-BE78-941C5D3B8EA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5992B82-850D-85D2-A21E-84BA124F5DAF}"/>
              </a:ext>
            </a:extLst>
          </p:cNvPr>
          <p:cNvSpPr>
            <a:spLocks noGrp="1"/>
          </p:cNvSpPr>
          <p:nvPr>
            <p:ph type="sldNum" sz="quarter" idx="10"/>
          </p:nvPr>
        </p:nvSpPr>
        <p:spPr/>
        <p:txBody>
          <a:bodyPr/>
          <a:lstStyle/>
          <a:p>
            <a:fld id="{C8FAF8C9-A2D7-FE47-B6CC-63B2097817DD}" type="slidenum">
              <a:rPr lang="en-US" smtClean="0"/>
              <a:t>18</a:t>
            </a:fld>
            <a:endParaRPr lang="en-US"/>
          </a:p>
        </p:txBody>
      </p:sp>
    </p:spTree>
    <p:extLst>
      <p:ext uri="{BB962C8B-B14F-4D97-AF65-F5344CB8AC3E}">
        <p14:creationId xmlns:p14="http://schemas.microsoft.com/office/powerpoint/2010/main" val="8752819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6693A9-BAA1-4580-1BB4-75A6F933BE1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E974499-843C-414B-8257-FCBF539DBD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AC526A1-AD47-330D-6849-F535F9B7C87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7CF4730-A2EC-332A-7697-2ECE7034F07B}"/>
              </a:ext>
            </a:extLst>
          </p:cNvPr>
          <p:cNvSpPr>
            <a:spLocks noGrp="1"/>
          </p:cNvSpPr>
          <p:nvPr>
            <p:ph type="sldNum" sz="quarter" idx="10"/>
          </p:nvPr>
        </p:nvSpPr>
        <p:spPr/>
        <p:txBody>
          <a:bodyPr/>
          <a:lstStyle/>
          <a:p>
            <a:fld id="{C8FAF8C9-A2D7-FE47-B6CC-63B2097817DD}" type="slidenum">
              <a:rPr lang="en-US" smtClean="0"/>
              <a:t>19</a:t>
            </a:fld>
            <a:endParaRPr lang="en-US"/>
          </a:p>
        </p:txBody>
      </p:sp>
    </p:spTree>
    <p:extLst>
      <p:ext uri="{BB962C8B-B14F-4D97-AF65-F5344CB8AC3E}">
        <p14:creationId xmlns:p14="http://schemas.microsoft.com/office/powerpoint/2010/main" val="38692488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FAF8C9-A2D7-FE47-B6CC-63B2097817DD}" type="slidenum">
              <a:rPr lang="en-US" smtClean="0"/>
              <a:t>2</a:t>
            </a:fld>
            <a:endParaRPr lang="en-US"/>
          </a:p>
        </p:txBody>
      </p:sp>
    </p:spTree>
    <p:extLst>
      <p:ext uri="{BB962C8B-B14F-4D97-AF65-F5344CB8AC3E}">
        <p14:creationId xmlns:p14="http://schemas.microsoft.com/office/powerpoint/2010/main" val="26349401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FAF8C9-A2D7-FE47-B6CC-63B2097817DD}" type="slidenum">
              <a:rPr lang="en-US" smtClean="0"/>
              <a:t>20</a:t>
            </a:fld>
            <a:endParaRPr lang="en-US"/>
          </a:p>
        </p:txBody>
      </p:sp>
    </p:spTree>
    <p:extLst>
      <p:ext uri="{BB962C8B-B14F-4D97-AF65-F5344CB8AC3E}">
        <p14:creationId xmlns:p14="http://schemas.microsoft.com/office/powerpoint/2010/main" val="17164075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FAF8C9-A2D7-FE47-B6CC-63B2097817DD}" type="slidenum">
              <a:rPr lang="en-US" smtClean="0"/>
              <a:t>21</a:t>
            </a:fld>
            <a:endParaRPr lang="en-US"/>
          </a:p>
        </p:txBody>
      </p:sp>
    </p:spTree>
    <p:extLst>
      <p:ext uri="{BB962C8B-B14F-4D97-AF65-F5344CB8AC3E}">
        <p14:creationId xmlns:p14="http://schemas.microsoft.com/office/powerpoint/2010/main" val="23573149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FAF8C9-A2D7-FE47-B6CC-63B2097817DD}" type="slidenum">
              <a:rPr lang="en-US" smtClean="0"/>
              <a:t>22</a:t>
            </a:fld>
            <a:endParaRPr lang="en-US"/>
          </a:p>
        </p:txBody>
      </p:sp>
    </p:spTree>
    <p:extLst>
      <p:ext uri="{BB962C8B-B14F-4D97-AF65-F5344CB8AC3E}">
        <p14:creationId xmlns:p14="http://schemas.microsoft.com/office/powerpoint/2010/main" val="21066437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FAF8C9-A2D7-FE47-B6CC-63B2097817DD}" type="slidenum">
              <a:rPr lang="en-US" smtClean="0"/>
              <a:t>23</a:t>
            </a:fld>
            <a:endParaRPr lang="en-US"/>
          </a:p>
        </p:txBody>
      </p:sp>
    </p:spTree>
    <p:extLst>
      <p:ext uri="{BB962C8B-B14F-4D97-AF65-F5344CB8AC3E}">
        <p14:creationId xmlns:p14="http://schemas.microsoft.com/office/powerpoint/2010/main" val="25013793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FAF8C9-A2D7-FE47-B6CC-63B2097817DD}" type="slidenum">
              <a:rPr lang="en-US" smtClean="0"/>
              <a:t>24</a:t>
            </a:fld>
            <a:endParaRPr lang="en-US"/>
          </a:p>
        </p:txBody>
      </p:sp>
    </p:spTree>
    <p:extLst>
      <p:ext uri="{BB962C8B-B14F-4D97-AF65-F5344CB8AC3E}">
        <p14:creationId xmlns:p14="http://schemas.microsoft.com/office/powerpoint/2010/main" val="4659865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Impasse is not a four-letter word; it’s a seven-letter word. </a:t>
            </a:r>
          </a:p>
        </p:txBody>
      </p:sp>
      <p:sp>
        <p:nvSpPr>
          <p:cNvPr id="4" name="Slide Number Placeholder 3"/>
          <p:cNvSpPr>
            <a:spLocks noGrp="1"/>
          </p:cNvSpPr>
          <p:nvPr>
            <p:ph type="sldNum" sz="quarter" idx="10"/>
          </p:nvPr>
        </p:nvSpPr>
        <p:spPr/>
        <p:txBody>
          <a:bodyPr/>
          <a:lstStyle/>
          <a:p>
            <a:fld id="{C8FAF8C9-A2D7-FE47-B6CC-63B2097817DD}" type="slidenum">
              <a:rPr lang="en-US" smtClean="0"/>
              <a:t>3</a:t>
            </a:fld>
            <a:endParaRPr lang="en-US"/>
          </a:p>
        </p:txBody>
      </p:sp>
    </p:spTree>
    <p:extLst>
      <p:ext uri="{BB962C8B-B14F-4D97-AF65-F5344CB8AC3E}">
        <p14:creationId xmlns:p14="http://schemas.microsoft.com/office/powerpoint/2010/main" val="23694949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FAF8C9-A2D7-FE47-B6CC-63B2097817DD}" type="slidenum">
              <a:rPr lang="en-US" smtClean="0"/>
              <a:t>4</a:t>
            </a:fld>
            <a:endParaRPr lang="en-US"/>
          </a:p>
        </p:txBody>
      </p:sp>
    </p:spTree>
    <p:extLst>
      <p:ext uri="{BB962C8B-B14F-4D97-AF65-F5344CB8AC3E}">
        <p14:creationId xmlns:p14="http://schemas.microsoft.com/office/powerpoint/2010/main" val="28039416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FAF8C9-A2D7-FE47-B6CC-63B2097817DD}" type="slidenum">
              <a:rPr lang="en-US" smtClean="0"/>
              <a:t>5</a:t>
            </a:fld>
            <a:endParaRPr lang="en-US"/>
          </a:p>
        </p:txBody>
      </p:sp>
    </p:spTree>
    <p:extLst>
      <p:ext uri="{BB962C8B-B14F-4D97-AF65-F5344CB8AC3E}">
        <p14:creationId xmlns:p14="http://schemas.microsoft.com/office/powerpoint/2010/main" val="14857680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FAF8C9-A2D7-FE47-B6CC-63B2097817DD}" type="slidenum">
              <a:rPr lang="en-US" smtClean="0"/>
              <a:t>6</a:t>
            </a:fld>
            <a:endParaRPr lang="en-US"/>
          </a:p>
        </p:txBody>
      </p:sp>
    </p:spTree>
    <p:extLst>
      <p:ext uri="{BB962C8B-B14F-4D97-AF65-F5344CB8AC3E}">
        <p14:creationId xmlns:p14="http://schemas.microsoft.com/office/powerpoint/2010/main" val="29584460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FAF8C9-A2D7-FE47-B6CC-63B2097817DD}" type="slidenum">
              <a:rPr lang="en-US" smtClean="0"/>
              <a:t>7</a:t>
            </a:fld>
            <a:endParaRPr lang="en-US"/>
          </a:p>
        </p:txBody>
      </p:sp>
    </p:spTree>
    <p:extLst>
      <p:ext uri="{BB962C8B-B14F-4D97-AF65-F5344CB8AC3E}">
        <p14:creationId xmlns:p14="http://schemas.microsoft.com/office/powerpoint/2010/main" val="999134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FAF8C9-A2D7-FE47-B6CC-63B2097817DD}" type="slidenum">
              <a:rPr lang="en-US" smtClean="0"/>
              <a:t>8</a:t>
            </a:fld>
            <a:endParaRPr lang="en-US"/>
          </a:p>
        </p:txBody>
      </p:sp>
    </p:spTree>
    <p:extLst>
      <p:ext uri="{BB962C8B-B14F-4D97-AF65-F5344CB8AC3E}">
        <p14:creationId xmlns:p14="http://schemas.microsoft.com/office/powerpoint/2010/main" val="10963355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FAF8C9-A2D7-FE47-B6CC-63B2097817DD}" type="slidenum">
              <a:rPr lang="en-US" smtClean="0"/>
              <a:t>9</a:t>
            </a:fld>
            <a:endParaRPr lang="en-US"/>
          </a:p>
        </p:txBody>
      </p:sp>
    </p:spTree>
    <p:extLst>
      <p:ext uri="{BB962C8B-B14F-4D97-AF65-F5344CB8AC3E}">
        <p14:creationId xmlns:p14="http://schemas.microsoft.com/office/powerpoint/2010/main" val="20543409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ogo Slate One">
    <p:bg>
      <p:bgPr>
        <a:solidFill>
          <a:schemeClr val="bg2"/>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F267575-E4C1-5C49-8674-9B1E76D1C2FA}"/>
              </a:ext>
            </a:extLst>
          </p:cNvPr>
          <p:cNvPicPr>
            <a:picLocks noChangeAspect="1"/>
          </p:cNvPicPr>
          <p:nvPr userDrawn="1"/>
        </p:nvPicPr>
        <p:blipFill>
          <a:blip r:embed="rId2"/>
          <a:stretch>
            <a:fillRect/>
          </a:stretch>
        </p:blipFill>
        <p:spPr>
          <a:xfrm>
            <a:off x="3467100" y="3054678"/>
            <a:ext cx="5258765" cy="748644"/>
          </a:xfrm>
          <a:prstGeom prst="rect">
            <a:avLst/>
          </a:prstGeom>
        </p:spPr>
      </p:pic>
    </p:spTree>
    <p:extLst>
      <p:ext uri="{BB962C8B-B14F-4D97-AF65-F5344CB8AC3E}">
        <p14:creationId xmlns:p14="http://schemas.microsoft.com/office/powerpoint/2010/main" val="33341334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pter Break Four">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BF4EE2C-59ED-5B46-877C-7A7727372780}"/>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A297758B-3290-9941-AC3B-999128874F45}"/>
              </a:ext>
            </a:extLst>
          </p:cNvPr>
          <p:cNvSpPr>
            <a:spLocks noGrp="1"/>
          </p:cNvSpPr>
          <p:nvPr>
            <p:ph type="subTitle" idx="1" hasCustomPrompt="1"/>
          </p:nvPr>
        </p:nvSpPr>
        <p:spPr>
          <a:xfrm>
            <a:off x="669400" y="1843954"/>
            <a:ext cx="5350400" cy="1731349"/>
          </a:xfrm>
          <a:prstGeom prst="rect">
            <a:avLst/>
          </a:prstGeom>
        </p:spPr>
        <p:txBody>
          <a:bodyPr anchor="b"/>
          <a:lstStyle>
            <a:lvl1pPr marL="0" indent="0" algn="l">
              <a:lnSpc>
                <a:spcPct val="100000"/>
              </a:lnSpc>
              <a:buNone/>
              <a:defRPr sz="3900">
                <a:latin typeface="Barlow"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Section Title Slide for Breaking up Content “Chapters”</a:t>
            </a:r>
          </a:p>
        </p:txBody>
      </p:sp>
      <p:sp>
        <p:nvSpPr>
          <p:cNvPr id="4" name="Text Placeholder 12">
            <a:extLst>
              <a:ext uri="{FF2B5EF4-FFF2-40B4-BE49-F238E27FC236}">
                <a16:creationId xmlns:a16="http://schemas.microsoft.com/office/drawing/2014/main" id="{B5534704-36E8-F144-A897-57C940CAE8B3}"/>
              </a:ext>
            </a:extLst>
          </p:cNvPr>
          <p:cNvSpPr>
            <a:spLocks noGrp="1"/>
          </p:cNvSpPr>
          <p:nvPr>
            <p:ph type="body" sz="quarter" idx="10" hasCustomPrompt="1"/>
          </p:nvPr>
        </p:nvSpPr>
        <p:spPr>
          <a:xfrm>
            <a:off x="693033" y="5378208"/>
            <a:ext cx="3902113" cy="679692"/>
          </a:xfrm>
          <a:prstGeom prst="rect">
            <a:avLst/>
          </a:prstGeom>
        </p:spPr>
        <p:txBody>
          <a:bodyPr anchor="ctr"/>
          <a:lstStyle>
            <a:lvl1pPr marL="0" indent="0">
              <a:lnSpc>
                <a:spcPct val="100000"/>
              </a:lnSpc>
              <a:buNone/>
              <a:defRPr sz="2000">
                <a:solidFill>
                  <a:schemeClr val="bg1"/>
                </a:solidFill>
                <a:latin typeface="Barlow" pitchFamily="2" charset="77"/>
              </a:defRPr>
            </a:lvl1pPr>
          </a:lstStyle>
          <a:p>
            <a:r>
              <a:rPr lang="en-US" dirty="0"/>
              <a:t>Misc. Info Placeholder (optional)</a:t>
            </a:r>
          </a:p>
        </p:txBody>
      </p:sp>
      <p:sp>
        <p:nvSpPr>
          <p:cNvPr id="8" name="Text Placeholder 12">
            <a:extLst>
              <a:ext uri="{FF2B5EF4-FFF2-40B4-BE49-F238E27FC236}">
                <a16:creationId xmlns:a16="http://schemas.microsoft.com/office/drawing/2014/main" id="{4E461C5D-CF98-C04A-892F-BAA22379A636}"/>
              </a:ext>
            </a:extLst>
          </p:cNvPr>
          <p:cNvSpPr>
            <a:spLocks noGrp="1"/>
          </p:cNvSpPr>
          <p:nvPr>
            <p:ph type="body" sz="quarter" idx="11" hasCustomPrompt="1"/>
          </p:nvPr>
        </p:nvSpPr>
        <p:spPr>
          <a:xfrm>
            <a:off x="693034" y="722296"/>
            <a:ext cx="3902112" cy="752844"/>
          </a:xfrm>
          <a:prstGeom prst="rect">
            <a:avLst/>
          </a:prstGeom>
        </p:spPr>
        <p:txBody>
          <a:bodyPr anchor="t"/>
          <a:lstStyle>
            <a:lvl1pPr marL="0" indent="0">
              <a:lnSpc>
                <a:spcPct val="100000"/>
              </a:lnSpc>
              <a:buNone/>
              <a:defRPr sz="1600">
                <a:solidFill>
                  <a:schemeClr val="accent3"/>
                </a:solidFill>
                <a:latin typeface="Barlow" pitchFamily="2" charset="77"/>
              </a:defRPr>
            </a:lvl1pPr>
          </a:lstStyle>
          <a:p>
            <a:r>
              <a:rPr lang="en-US" dirty="0"/>
              <a:t>Misc. Info Placeholder (optional)</a:t>
            </a:r>
          </a:p>
        </p:txBody>
      </p:sp>
    </p:spTree>
    <p:extLst>
      <p:ext uri="{BB962C8B-B14F-4D97-AF65-F5344CB8AC3E}">
        <p14:creationId xmlns:p14="http://schemas.microsoft.com/office/powerpoint/2010/main" val="40513775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andard Content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D4444EA-BF27-494F-BDAE-0D936A89D6B7}"/>
              </a:ext>
            </a:extLst>
          </p:cNvPr>
          <p:cNvSpPr/>
          <p:nvPr userDrawn="1"/>
        </p:nvSpPr>
        <p:spPr>
          <a:xfrm>
            <a:off x="0" y="6057900"/>
            <a:ext cx="12192000" cy="8001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Placeholder 1">
            <a:extLst>
              <a:ext uri="{FF2B5EF4-FFF2-40B4-BE49-F238E27FC236}">
                <a16:creationId xmlns:a16="http://schemas.microsoft.com/office/drawing/2014/main" id="{C4EE18E7-E9FD-0B4E-8F89-822799B753A2}"/>
              </a:ext>
            </a:extLst>
          </p:cNvPr>
          <p:cNvSpPr>
            <a:spLocks noGrp="1"/>
          </p:cNvSpPr>
          <p:nvPr>
            <p:ph type="title"/>
          </p:nvPr>
        </p:nvSpPr>
        <p:spPr>
          <a:xfrm>
            <a:off x="659757" y="681037"/>
            <a:ext cx="10781817" cy="858396"/>
          </a:xfrm>
          <a:prstGeom prst="rect">
            <a:avLst/>
          </a:prstGeom>
        </p:spPr>
        <p:txBody>
          <a:bodyPr vert="horz" lIns="91440" tIns="45720" rIns="91440" bIns="45720" rtlCol="0" anchor="t">
            <a:normAutofit/>
          </a:bodyPr>
          <a:lstStyle>
            <a:lvl1pPr algn="l">
              <a:defRPr sz="3900">
                <a:latin typeface="Barlow" pitchFamily="2" charset="77"/>
              </a:defRPr>
            </a:lvl1pPr>
          </a:lstStyle>
          <a:p>
            <a:r>
              <a:rPr lang="en-US"/>
              <a:t>Click to edit Master title style</a:t>
            </a:r>
            <a:endParaRPr lang="en-US" dirty="0"/>
          </a:p>
        </p:txBody>
      </p:sp>
      <p:sp>
        <p:nvSpPr>
          <p:cNvPr id="8" name="Date Placeholder 3">
            <a:extLst>
              <a:ext uri="{FF2B5EF4-FFF2-40B4-BE49-F238E27FC236}">
                <a16:creationId xmlns:a16="http://schemas.microsoft.com/office/drawing/2014/main" id="{679413FB-4A88-B24F-A68F-DDB5FBF0D88C}"/>
              </a:ext>
            </a:extLst>
          </p:cNvPr>
          <p:cNvSpPr>
            <a:spLocks noGrp="1"/>
          </p:cNvSpPr>
          <p:nvPr>
            <p:ph type="dt" sz="half" idx="2"/>
          </p:nvPr>
        </p:nvSpPr>
        <p:spPr>
          <a:xfrm>
            <a:off x="10454639" y="6310050"/>
            <a:ext cx="1069340" cy="365125"/>
          </a:xfrm>
          <a:prstGeom prst="rect">
            <a:avLst/>
          </a:prstGeom>
        </p:spPr>
        <p:txBody>
          <a:bodyPr vert="horz" lIns="91440" tIns="45720" rIns="91440" bIns="45720" rtlCol="0" anchor="ctr"/>
          <a:lstStyle>
            <a:lvl1pPr algn="r">
              <a:defRPr sz="1200">
                <a:solidFill>
                  <a:schemeClr val="accent1"/>
                </a:solidFill>
                <a:latin typeface="Barlow" pitchFamily="2" charset="77"/>
              </a:defRPr>
            </a:lvl1pPr>
          </a:lstStyle>
          <a:p>
            <a:fld id="{482965E3-D556-7640-9FAF-1169AFD753F0}" type="datetime1">
              <a:rPr lang="en-US" smtClean="0"/>
              <a:t>5/4/2026</a:t>
            </a:fld>
            <a:endParaRPr lang="en-US" dirty="0"/>
          </a:p>
        </p:txBody>
      </p:sp>
      <p:sp>
        <p:nvSpPr>
          <p:cNvPr id="10" name="Slide Number Placeholder 5">
            <a:extLst>
              <a:ext uri="{FF2B5EF4-FFF2-40B4-BE49-F238E27FC236}">
                <a16:creationId xmlns:a16="http://schemas.microsoft.com/office/drawing/2014/main" id="{670B8DD8-248F-4749-A0BF-2EA7AE1233F3}"/>
              </a:ext>
            </a:extLst>
          </p:cNvPr>
          <p:cNvSpPr>
            <a:spLocks noGrp="1"/>
          </p:cNvSpPr>
          <p:nvPr>
            <p:ph type="sldNum" sz="quarter" idx="4"/>
          </p:nvPr>
        </p:nvSpPr>
        <p:spPr>
          <a:xfrm>
            <a:off x="8806181" y="6310050"/>
            <a:ext cx="1069340" cy="365125"/>
          </a:xfrm>
          <a:prstGeom prst="rect">
            <a:avLst/>
          </a:prstGeom>
        </p:spPr>
        <p:txBody>
          <a:bodyPr vert="horz" lIns="91440" tIns="45720" rIns="91440" bIns="45720" rtlCol="0" anchor="ctr"/>
          <a:lstStyle>
            <a:lvl1pPr algn="l">
              <a:defRPr sz="1200">
                <a:solidFill>
                  <a:schemeClr val="accent3"/>
                </a:solidFill>
                <a:latin typeface="Barlow" pitchFamily="2" charset="77"/>
              </a:defRPr>
            </a:lvl1pPr>
          </a:lstStyle>
          <a:p>
            <a:fld id="{01126A8C-B8CF-CD43-8D44-69201076F39D}" type="slidenum">
              <a:rPr lang="en-US" smtClean="0"/>
              <a:pPr/>
              <a:t>‹#›</a:t>
            </a:fld>
            <a:endParaRPr lang="en-US" dirty="0"/>
          </a:p>
        </p:txBody>
      </p:sp>
      <p:pic>
        <p:nvPicPr>
          <p:cNvPr id="12" name="Picture 11">
            <a:extLst>
              <a:ext uri="{FF2B5EF4-FFF2-40B4-BE49-F238E27FC236}">
                <a16:creationId xmlns:a16="http://schemas.microsoft.com/office/drawing/2014/main" id="{8FE20666-7464-7A45-A749-38D9D1826CA8}"/>
              </a:ext>
            </a:extLst>
          </p:cNvPr>
          <p:cNvPicPr>
            <a:picLocks noChangeAspect="1"/>
          </p:cNvPicPr>
          <p:nvPr userDrawn="1"/>
        </p:nvPicPr>
        <p:blipFill>
          <a:blip r:embed="rId2"/>
          <a:stretch>
            <a:fillRect/>
          </a:stretch>
        </p:blipFill>
        <p:spPr>
          <a:xfrm>
            <a:off x="762000" y="6382231"/>
            <a:ext cx="347723" cy="189202"/>
          </a:xfrm>
          <a:prstGeom prst="rect">
            <a:avLst/>
          </a:prstGeom>
        </p:spPr>
      </p:pic>
      <p:sp>
        <p:nvSpPr>
          <p:cNvPr id="14" name="Content Placeholder 13">
            <a:extLst>
              <a:ext uri="{FF2B5EF4-FFF2-40B4-BE49-F238E27FC236}">
                <a16:creationId xmlns:a16="http://schemas.microsoft.com/office/drawing/2014/main" id="{78081A71-7903-9146-A69F-9EBAB0B3FF49}"/>
              </a:ext>
            </a:extLst>
          </p:cNvPr>
          <p:cNvSpPr>
            <a:spLocks noGrp="1"/>
          </p:cNvSpPr>
          <p:nvPr>
            <p:ph sz="quarter" idx="10"/>
          </p:nvPr>
        </p:nvSpPr>
        <p:spPr>
          <a:xfrm>
            <a:off x="659758" y="2152890"/>
            <a:ext cx="10776030" cy="3275637"/>
          </a:xfrm>
          <a:prstGeom prst="rect">
            <a:avLst/>
          </a:prstGeom>
        </p:spPr>
        <p:txBody>
          <a:bodyPr/>
          <a:lstStyle>
            <a:lvl1pPr marL="0" indent="0">
              <a:lnSpc>
                <a:spcPct val="100000"/>
              </a:lnSpc>
              <a:buNone/>
              <a:defRPr sz="2800">
                <a:latin typeface="Barlow" pitchFamily="2" charset="77"/>
              </a:defRPr>
            </a:lvl1pPr>
            <a:lvl2pPr>
              <a:lnSpc>
                <a:spcPct val="100000"/>
              </a:lnSpc>
              <a:defRPr sz="2400">
                <a:latin typeface="Barlow" pitchFamily="2" charset="77"/>
              </a:defRPr>
            </a:lvl2pPr>
            <a:lvl3pPr>
              <a:lnSpc>
                <a:spcPct val="100000"/>
              </a:lnSpc>
              <a:defRPr sz="2400">
                <a:solidFill>
                  <a:schemeClr val="accent3"/>
                </a:solidFill>
                <a:latin typeface="Barlow" pitchFamily="2" charset="77"/>
              </a:defRPr>
            </a:lvl3pPr>
            <a:lvl4pPr>
              <a:lnSpc>
                <a:spcPct val="100000"/>
              </a:lnSpc>
              <a:defRPr sz="1800">
                <a:solidFill>
                  <a:schemeClr val="accent3"/>
                </a:solidFill>
                <a:latin typeface="Barlow" pitchFamily="2" charset="77"/>
              </a:defRPr>
            </a:lvl4pPr>
            <a:lvl5pPr>
              <a:defRPr sz="1600">
                <a:latin typeface="Barlow" pitchFamily="2" charset="77"/>
              </a:defRPr>
            </a:lvl5pPr>
          </a:lstStyle>
          <a:p>
            <a:pPr lvl="0"/>
            <a:r>
              <a:rPr lang="en-US"/>
              <a:t>Edit Master text styles</a:t>
            </a:r>
          </a:p>
          <a:p>
            <a:pPr lvl="1"/>
            <a:r>
              <a:rPr lang="en-US"/>
              <a:t>Second level</a:t>
            </a:r>
          </a:p>
          <a:p>
            <a:pPr lvl="2"/>
            <a:r>
              <a:rPr lang="en-US"/>
              <a:t>Third level</a:t>
            </a:r>
          </a:p>
          <a:p>
            <a:pPr lvl="3"/>
            <a:r>
              <a:rPr lang="en-US"/>
              <a:t>Fourth level</a:t>
            </a:r>
          </a:p>
        </p:txBody>
      </p:sp>
      <p:cxnSp>
        <p:nvCxnSpPr>
          <p:cNvPr id="16" name="Straight Connector 15">
            <a:extLst>
              <a:ext uri="{FF2B5EF4-FFF2-40B4-BE49-F238E27FC236}">
                <a16:creationId xmlns:a16="http://schemas.microsoft.com/office/drawing/2014/main" id="{D8FB184F-6690-264A-BD42-34917D3D4DB4}"/>
              </a:ext>
            </a:extLst>
          </p:cNvPr>
          <p:cNvCxnSpPr>
            <a:cxnSpLocks/>
          </p:cNvCxnSpPr>
          <p:nvPr userDrawn="1"/>
        </p:nvCxnSpPr>
        <p:spPr>
          <a:xfrm>
            <a:off x="-18288" y="1539433"/>
            <a:ext cx="11454076"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80754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tandard Content (Char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D4444EA-BF27-494F-BDAE-0D936A89D6B7}"/>
              </a:ext>
            </a:extLst>
          </p:cNvPr>
          <p:cNvSpPr/>
          <p:nvPr userDrawn="1"/>
        </p:nvSpPr>
        <p:spPr>
          <a:xfrm>
            <a:off x="0" y="6057900"/>
            <a:ext cx="12192000" cy="8001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Placeholder 1">
            <a:extLst>
              <a:ext uri="{FF2B5EF4-FFF2-40B4-BE49-F238E27FC236}">
                <a16:creationId xmlns:a16="http://schemas.microsoft.com/office/drawing/2014/main" id="{C4EE18E7-E9FD-0B4E-8F89-822799B753A2}"/>
              </a:ext>
            </a:extLst>
          </p:cNvPr>
          <p:cNvSpPr>
            <a:spLocks noGrp="1"/>
          </p:cNvSpPr>
          <p:nvPr>
            <p:ph type="title"/>
          </p:nvPr>
        </p:nvSpPr>
        <p:spPr>
          <a:xfrm>
            <a:off x="659757" y="681037"/>
            <a:ext cx="10781817" cy="858396"/>
          </a:xfrm>
          <a:prstGeom prst="rect">
            <a:avLst/>
          </a:prstGeom>
        </p:spPr>
        <p:txBody>
          <a:bodyPr vert="horz" lIns="91440" tIns="45720" rIns="91440" bIns="45720" rtlCol="0" anchor="t">
            <a:normAutofit/>
          </a:bodyPr>
          <a:lstStyle>
            <a:lvl1pPr algn="l">
              <a:defRPr sz="3900">
                <a:latin typeface="Barlow" pitchFamily="2" charset="77"/>
              </a:defRPr>
            </a:lvl1pPr>
          </a:lstStyle>
          <a:p>
            <a:r>
              <a:rPr lang="en-US"/>
              <a:t>Click to edit Master title style</a:t>
            </a:r>
            <a:endParaRPr lang="en-US" dirty="0"/>
          </a:p>
        </p:txBody>
      </p:sp>
      <p:sp>
        <p:nvSpPr>
          <p:cNvPr id="8" name="Date Placeholder 3">
            <a:extLst>
              <a:ext uri="{FF2B5EF4-FFF2-40B4-BE49-F238E27FC236}">
                <a16:creationId xmlns:a16="http://schemas.microsoft.com/office/drawing/2014/main" id="{679413FB-4A88-B24F-A68F-DDB5FBF0D88C}"/>
              </a:ext>
            </a:extLst>
          </p:cNvPr>
          <p:cNvSpPr>
            <a:spLocks noGrp="1"/>
          </p:cNvSpPr>
          <p:nvPr>
            <p:ph type="dt" sz="half" idx="2"/>
          </p:nvPr>
        </p:nvSpPr>
        <p:spPr>
          <a:xfrm>
            <a:off x="10454639" y="6310050"/>
            <a:ext cx="1069340" cy="365125"/>
          </a:xfrm>
          <a:prstGeom prst="rect">
            <a:avLst/>
          </a:prstGeom>
        </p:spPr>
        <p:txBody>
          <a:bodyPr vert="horz" lIns="91440" tIns="45720" rIns="91440" bIns="45720" rtlCol="0" anchor="ctr"/>
          <a:lstStyle>
            <a:lvl1pPr algn="r">
              <a:defRPr sz="1200">
                <a:solidFill>
                  <a:schemeClr val="accent1"/>
                </a:solidFill>
                <a:latin typeface="Barlow" pitchFamily="2" charset="77"/>
              </a:defRPr>
            </a:lvl1pPr>
          </a:lstStyle>
          <a:p>
            <a:fld id="{C5129510-2725-0A40-8625-972BDA50DE90}" type="datetime1">
              <a:rPr lang="en-US" smtClean="0"/>
              <a:t>5/4/2026</a:t>
            </a:fld>
            <a:endParaRPr lang="en-US" dirty="0"/>
          </a:p>
        </p:txBody>
      </p:sp>
      <p:sp>
        <p:nvSpPr>
          <p:cNvPr id="10" name="Slide Number Placeholder 5">
            <a:extLst>
              <a:ext uri="{FF2B5EF4-FFF2-40B4-BE49-F238E27FC236}">
                <a16:creationId xmlns:a16="http://schemas.microsoft.com/office/drawing/2014/main" id="{670B8DD8-248F-4749-A0BF-2EA7AE1233F3}"/>
              </a:ext>
            </a:extLst>
          </p:cNvPr>
          <p:cNvSpPr>
            <a:spLocks noGrp="1"/>
          </p:cNvSpPr>
          <p:nvPr>
            <p:ph type="sldNum" sz="quarter" idx="4"/>
          </p:nvPr>
        </p:nvSpPr>
        <p:spPr>
          <a:xfrm>
            <a:off x="8806181" y="6310050"/>
            <a:ext cx="1069340" cy="365125"/>
          </a:xfrm>
          <a:prstGeom prst="rect">
            <a:avLst/>
          </a:prstGeom>
        </p:spPr>
        <p:txBody>
          <a:bodyPr vert="horz" lIns="91440" tIns="45720" rIns="91440" bIns="45720" rtlCol="0" anchor="ctr"/>
          <a:lstStyle>
            <a:lvl1pPr algn="l">
              <a:defRPr sz="1200">
                <a:solidFill>
                  <a:schemeClr val="accent3"/>
                </a:solidFill>
                <a:latin typeface="Barlow" pitchFamily="2" charset="77"/>
              </a:defRPr>
            </a:lvl1pPr>
          </a:lstStyle>
          <a:p>
            <a:fld id="{01126A8C-B8CF-CD43-8D44-69201076F39D}" type="slidenum">
              <a:rPr lang="en-US" smtClean="0"/>
              <a:pPr/>
              <a:t>‹#›</a:t>
            </a:fld>
            <a:endParaRPr lang="en-US" dirty="0"/>
          </a:p>
        </p:txBody>
      </p:sp>
      <p:pic>
        <p:nvPicPr>
          <p:cNvPr id="12" name="Picture 11">
            <a:extLst>
              <a:ext uri="{FF2B5EF4-FFF2-40B4-BE49-F238E27FC236}">
                <a16:creationId xmlns:a16="http://schemas.microsoft.com/office/drawing/2014/main" id="{8FE20666-7464-7A45-A749-38D9D1826CA8}"/>
              </a:ext>
            </a:extLst>
          </p:cNvPr>
          <p:cNvPicPr>
            <a:picLocks noChangeAspect="1"/>
          </p:cNvPicPr>
          <p:nvPr userDrawn="1"/>
        </p:nvPicPr>
        <p:blipFill>
          <a:blip r:embed="rId2"/>
          <a:stretch>
            <a:fillRect/>
          </a:stretch>
        </p:blipFill>
        <p:spPr>
          <a:xfrm>
            <a:off x="762000" y="6382231"/>
            <a:ext cx="347723" cy="189202"/>
          </a:xfrm>
          <a:prstGeom prst="rect">
            <a:avLst/>
          </a:prstGeom>
        </p:spPr>
      </p:pic>
      <p:sp>
        <p:nvSpPr>
          <p:cNvPr id="14" name="Content Placeholder 13">
            <a:extLst>
              <a:ext uri="{FF2B5EF4-FFF2-40B4-BE49-F238E27FC236}">
                <a16:creationId xmlns:a16="http://schemas.microsoft.com/office/drawing/2014/main" id="{78081A71-7903-9146-A69F-9EBAB0B3FF49}"/>
              </a:ext>
            </a:extLst>
          </p:cNvPr>
          <p:cNvSpPr>
            <a:spLocks noGrp="1"/>
          </p:cNvSpPr>
          <p:nvPr>
            <p:ph sz="quarter" idx="10"/>
          </p:nvPr>
        </p:nvSpPr>
        <p:spPr>
          <a:xfrm>
            <a:off x="659758" y="2152890"/>
            <a:ext cx="4826642" cy="3275637"/>
          </a:xfrm>
          <a:prstGeom prst="rect">
            <a:avLst/>
          </a:prstGeom>
        </p:spPr>
        <p:txBody>
          <a:bodyPr/>
          <a:lstStyle>
            <a:lvl1pPr marL="0" indent="0">
              <a:lnSpc>
                <a:spcPct val="100000"/>
              </a:lnSpc>
              <a:buNone/>
              <a:defRPr sz="2800">
                <a:latin typeface="Barlow" pitchFamily="2" charset="77"/>
              </a:defRPr>
            </a:lvl1pPr>
            <a:lvl2pPr>
              <a:lnSpc>
                <a:spcPct val="100000"/>
              </a:lnSpc>
              <a:defRPr sz="2400">
                <a:latin typeface="Barlow" pitchFamily="2" charset="77"/>
              </a:defRPr>
            </a:lvl2pPr>
            <a:lvl3pPr>
              <a:lnSpc>
                <a:spcPct val="100000"/>
              </a:lnSpc>
              <a:defRPr sz="2400">
                <a:solidFill>
                  <a:schemeClr val="accent3"/>
                </a:solidFill>
                <a:latin typeface="Barlow" pitchFamily="2" charset="77"/>
              </a:defRPr>
            </a:lvl3pPr>
            <a:lvl4pPr>
              <a:lnSpc>
                <a:spcPct val="100000"/>
              </a:lnSpc>
              <a:defRPr sz="1800">
                <a:solidFill>
                  <a:schemeClr val="accent3"/>
                </a:solidFill>
                <a:latin typeface="Barlow" pitchFamily="2" charset="77"/>
              </a:defRPr>
            </a:lvl4pPr>
            <a:lvl5pPr>
              <a:defRPr sz="1600">
                <a:latin typeface="Barlow" pitchFamily="2" charset="77"/>
              </a:defRPr>
            </a:lvl5pPr>
          </a:lstStyle>
          <a:p>
            <a:pPr lvl="0"/>
            <a:r>
              <a:rPr lang="en-US"/>
              <a:t>Edit Master text styles</a:t>
            </a:r>
          </a:p>
          <a:p>
            <a:pPr lvl="1"/>
            <a:r>
              <a:rPr lang="en-US"/>
              <a:t>Second level</a:t>
            </a:r>
          </a:p>
          <a:p>
            <a:pPr lvl="2"/>
            <a:r>
              <a:rPr lang="en-US"/>
              <a:t>Third level</a:t>
            </a:r>
          </a:p>
          <a:p>
            <a:pPr lvl="3"/>
            <a:r>
              <a:rPr lang="en-US"/>
              <a:t>Fourth level</a:t>
            </a:r>
          </a:p>
        </p:txBody>
      </p:sp>
      <p:cxnSp>
        <p:nvCxnSpPr>
          <p:cNvPr id="16" name="Straight Connector 15">
            <a:extLst>
              <a:ext uri="{FF2B5EF4-FFF2-40B4-BE49-F238E27FC236}">
                <a16:creationId xmlns:a16="http://schemas.microsoft.com/office/drawing/2014/main" id="{D8FB184F-6690-264A-BD42-34917D3D4DB4}"/>
              </a:ext>
            </a:extLst>
          </p:cNvPr>
          <p:cNvCxnSpPr>
            <a:cxnSpLocks/>
          </p:cNvCxnSpPr>
          <p:nvPr userDrawn="1"/>
        </p:nvCxnSpPr>
        <p:spPr>
          <a:xfrm>
            <a:off x="-18288" y="1539433"/>
            <a:ext cx="11454076"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Chart Placeholder 2">
            <a:extLst>
              <a:ext uri="{FF2B5EF4-FFF2-40B4-BE49-F238E27FC236}">
                <a16:creationId xmlns:a16="http://schemas.microsoft.com/office/drawing/2014/main" id="{EB00BA2E-FBE7-4D45-BCB0-EEC760659E12}"/>
              </a:ext>
            </a:extLst>
          </p:cNvPr>
          <p:cNvSpPr>
            <a:spLocks noGrp="1"/>
          </p:cNvSpPr>
          <p:nvPr>
            <p:ph type="chart" sz="quarter" idx="11"/>
          </p:nvPr>
        </p:nvSpPr>
        <p:spPr>
          <a:xfrm>
            <a:off x="6172200" y="2152890"/>
            <a:ext cx="5257800" cy="3275632"/>
          </a:xfrm>
          <a:prstGeom prst="rect">
            <a:avLst/>
          </a:prstGeom>
        </p:spPr>
        <p:txBody>
          <a:bodyPr/>
          <a:lstStyle/>
          <a:p>
            <a:r>
              <a:rPr lang="en-US"/>
              <a:t>Click icon to add chart</a:t>
            </a:r>
          </a:p>
        </p:txBody>
      </p:sp>
    </p:spTree>
    <p:extLst>
      <p:ext uri="{BB962C8B-B14F-4D97-AF65-F5344CB8AC3E}">
        <p14:creationId xmlns:p14="http://schemas.microsoft.com/office/powerpoint/2010/main" val="5976996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tandard Content (Tabl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D4444EA-BF27-494F-BDAE-0D936A89D6B7}"/>
              </a:ext>
            </a:extLst>
          </p:cNvPr>
          <p:cNvSpPr/>
          <p:nvPr userDrawn="1"/>
        </p:nvSpPr>
        <p:spPr>
          <a:xfrm>
            <a:off x="0" y="6057900"/>
            <a:ext cx="12192000" cy="8001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Placeholder 1">
            <a:extLst>
              <a:ext uri="{FF2B5EF4-FFF2-40B4-BE49-F238E27FC236}">
                <a16:creationId xmlns:a16="http://schemas.microsoft.com/office/drawing/2014/main" id="{C4EE18E7-E9FD-0B4E-8F89-822799B753A2}"/>
              </a:ext>
            </a:extLst>
          </p:cNvPr>
          <p:cNvSpPr>
            <a:spLocks noGrp="1"/>
          </p:cNvSpPr>
          <p:nvPr>
            <p:ph type="title"/>
          </p:nvPr>
        </p:nvSpPr>
        <p:spPr>
          <a:xfrm>
            <a:off x="659757" y="681037"/>
            <a:ext cx="10781817" cy="858396"/>
          </a:xfrm>
          <a:prstGeom prst="rect">
            <a:avLst/>
          </a:prstGeom>
        </p:spPr>
        <p:txBody>
          <a:bodyPr vert="horz" lIns="91440" tIns="45720" rIns="91440" bIns="45720" rtlCol="0" anchor="t">
            <a:normAutofit/>
          </a:bodyPr>
          <a:lstStyle>
            <a:lvl1pPr algn="l">
              <a:defRPr sz="3900">
                <a:latin typeface="Barlow" pitchFamily="2" charset="77"/>
              </a:defRPr>
            </a:lvl1pPr>
          </a:lstStyle>
          <a:p>
            <a:r>
              <a:rPr lang="en-US"/>
              <a:t>Click to edit Master title style</a:t>
            </a:r>
            <a:endParaRPr lang="en-US" dirty="0"/>
          </a:p>
        </p:txBody>
      </p:sp>
      <p:sp>
        <p:nvSpPr>
          <p:cNvPr id="8" name="Date Placeholder 3">
            <a:extLst>
              <a:ext uri="{FF2B5EF4-FFF2-40B4-BE49-F238E27FC236}">
                <a16:creationId xmlns:a16="http://schemas.microsoft.com/office/drawing/2014/main" id="{679413FB-4A88-B24F-A68F-DDB5FBF0D88C}"/>
              </a:ext>
            </a:extLst>
          </p:cNvPr>
          <p:cNvSpPr>
            <a:spLocks noGrp="1"/>
          </p:cNvSpPr>
          <p:nvPr>
            <p:ph type="dt" sz="half" idx="2"/>
          </p:nvPr>
        </p:nvSpPr>
        <p:spPr>
          <a:xfrm>
            <a:off x="10454639" y="6310050"/>
            <a:ext cx="1069340" cy="365125"/>
          </a:xfrm>
          <a:prstGeom prst="rect">
            <a:avLst/>
          </a:prstGeom>
        </p:spPr>
        <p:txBody>
          <a:bodyPr vert="horz" lIns="91440" tIns="45720" rIns="91440" bIns="45720" rtlCol="0" anchor="ctr"/>
          <a:lstStyle>
            <a:lvl1pPr algn="r">
              <a:defRPr sz="1200">
                <a:solidFill>
                  <a:schemeClr val="accent1"/>
                </a:solidFill>
                <a:latin typeface="Barlow" pitchFamily="2" charset="77"/>
              </a:defRPr>
            </a:lvl1pPr>
          </a:lstStyle>
          <a:p>
            <a:fld id="{F095FF23-72F4-0B4F-841A-802CA1BBB1DA}" type="datetime1">
              <a:rPr lang="en-US" smtClean="0"/>
              <a:t>5/4/2026</a:t>
            </a:fld>
            <a:endParaRPr lang="en-US" dirty="0"/>
          </a:p>
        </p:txBody>
      </p:sp>
      <p:sp>
        <p:nvSpPr>
          <p:cNvPr id="10" name="Slide Number Placeholder 5">
            <a:extLst>
              <a:ext uri="{FF2B5EF4-FFF2-40B4-BE49-F238E27FC236}">
                <a16:creationId xmlns:a16="http://schemas.microsoft.com/office/drawing/2014/main" id="{670B8DD8-248F-4749-A0BF-2EA7AE1233F3}"/>
              </a:ext>
            </a:extLst>
          </p:cNvPr>
          <p:cNvSpPr>
            <a:spLocks noGrp="1"/>
          </p:cNvSpPr>
          <p:nvPr>
            <p:ph type="sldNum" sz="quarter" idx="4"/>
          </p:nvPr>
        </p:nvSpPr>
        <p:spPr>
          <a:xfrm>
            <a:off x="8806181" y="6310050"/>
            <a:ext cx="1069340" cy="365125"/>
          </a:xfrm>
          <a:prstGeom prst="rect">
            <a:avLst/>
          </a:prstGeom>
        </p:spPr>
        <p:txBody>
          <a:bodyPr vert="horz" lIns="91440" tIns="45720" rIns="91440" bIns="45720" rtlCol="0" anchor="ctr"/>
          <a:lstStyle>
            <a:lvl1pPr algn="l">
              <a:defRPr sz="1200">
                <a:solidFill>
                  <a:schemeClr val="accent3"/>
                </a:solidFill>
                <a:latin typeface="Barlow" pitchFamily="2" charset="77"/>
              </a:defRPr>
            </a:lvl1pPr>
          </a:lstStyle>
          <a:p>
            <a:fld id="{01126A8C-B8CF-CD43-8D44-69201076F39D}" type="slidenum">
              <a:rPr lang="en-US" smtClean="0"/>
              <a:pPr/>
              <a:t>‹#›</a:t>
            </a:fld>
            <a:endParaRPr lang="en-US" dirty="0"/>
          </a:p>
        </p:txBody>
      </p:sp>
      <p:pic>
        <p:nvPicPr>
          <p:cNvPr id="12" name="Picture 11">
            <a:extLst>
              <a:ext uri="{FF2B5EF4-FFF2-40B4-BE49-F238E27FC236}">
                <a16:creationId xmlns:a16="http://schemas.microsoft.com/office/drawing/2014/main" id="{8FE20666-7464-7A45-A749-38D9D1826CA8}"/>
              </a:ext>
            </a:extLst>
          </p:cNvPr>
          <p:cNvPicPr>
            <a:picLocks noChangeAspect="1"/>
          </p:cNvPicPr>
          <p:nvPr userDrawn="1"/>
        </p:nvPicPr>
        <p:blipFill>
          <a:blip r:embed="rId2"/>
          <a:stretch>
            <a:fillRect/>
          </a:stretch>
        </p:blipFill>
        <p:spPr>
          <a:xfrm>
            <a:off x="762000" y="6382231"/>
            <a:ext cx="347723" cy="189202"/>
          </a:xfrm>
          <a:prstGeom prst="rect">
            <a:avLst/>
          </a:prstGeom>
        </p:spPr>
      </p:pic>
      <p:sp>
        <p:nvSpPr>
          <p:cNvPr id="14" name="Content Placeholder 13">
            <a:extLst>
              <a:ext uri="{FF2B5EF4-FFF2-40B4-BE49-F238E27FC236}">
                <a16:creationId xmlns:a16="http://schemas.microsoft.com/office/drawing/2014/main" id="{78081A71-7903-9146-A69F-9EBAB0B3FF49}"/>
              </a:ext>
            </a:extLst>
          </p:cNvPr>
          <p:cNvSpPr>
            <a:spLocks noGrp="1"/>
          </p:cNvSpPr>
          <p:nvPr>
            <p:ph sz="quarter" idx="10"/>
          </p:nvPr>
        </p:nvSpPr>
        <p:spPr>
          <a:xfrm>
            <a:off x="659758" y="2152890"/>
            <a:ext cx="4826642" cy="3275637"/>
          </a:xfrm>
          <a:prstGeom prst="rect">
            <a:avLst/>
          </a:prstGeom>
        </p:spPr>
        <p:txBody>
          <a:bodyPr/>
          <a:lstStyle>
            <a:lvl1pPr marL="0" indent="0">
              <a:lnSpc>
                <a:spcPct val="100000"/>
              </a:lnSpc>
              <a:buNone/>
              <a:defRPr sz="2800">
                <a:latin typeface="Barlow" pitchFamily="2" charset="77"/>
              </a:defRPr>
            </a:lvl1pPr>
            <a:lvl2pPr>
              <a:lnSpc>
                <a:spcPct val="100000"/>
              </a:lnSpc>
              <a:defRPr sz="2400">
                <a:latin typeface="Barlow" pitchFamily="2" charset="77"/>
              </a:defRPr>
            </a:lvl2pPr>
            <a:lvl3pPr>
              <a:lnSpc>
                <a:spcPct val="100000"/>
              </a:lnSpc>
              <a:defRPr sz="2400">
                <a:solidFill>
                  <a:schemeClr val="accent3"/>
                </a:solidFill>
                <a:latin typeface="Barlow" pitchFamily="2" charset="77"/>
              </a:defRPr>
            </a:lvl3pPr>
            <a:lvl4pPr>
              <a:lnSpc>
                <a:spcPct val="100000"/>
              </a:lnSpc>
              <a:defRPr sz="1800">
                <a:solidFill>
                  <a:schemeClr val="accent3"/>
                </a:solidFill>
                <a:latin typeface="Barlow" pitchFamily="2" charset="77"/>
              </a:defRPr>
            </a:lvl4pPr>
            <a:lvl5pPr>
              <a:defRPr sz="1600">
                <a:latin typeface="Barlow" pitchFamily="2" charset="77"/>
              </a:defRPr>
            </a:lvl5pPr>
          </a:lstStyle>
          <a:p>
            <a:pPr lvl="0"/>
            <a:r>
              <a:rPr lang="en-US"/>
              <a:t>Edit Master text styles</a:t>
            </a:r>
          </a:p>
          <a:p>
            <a:pPr lvl="1"/>
            <a:r>
              <a:rPr lang="en-US"/>
              <a:t>Second level</a:t>
            </a:r>
          </a:p>
          <a:p>
            <a:pPr lvl="2"/>
            <a:r>
              <a:rPr lang="en-US"/>
              <a:t>Third level</a:t>
            </a:r>
          </a:p>
          <a:p>
            <a:pPr lvl="3"/>
            <a:r>
              <a:rPr lang="en-US"/>
              <a:t>Fourth level</a:t>
            </a:r>
          </a:p>
        </p:txBody>
      </p:sp>
      <p:cxnSp>
        <p:nvCxnSpPr>
          <p:cNvPr id="16" name="Straight Connector 15">
            <a:extLst>
              <a:ext uri="{FF2B5EF4-FFF2-40B4-BE49-F238E27FC236}">
                <a16:creationId xmlns:a16="http://schemas.microsoft.com/office/drawing/2014/main" id="{D8FB184F-6690-264A-BD42-34917D3D4DB4}"/>
              </a:ext>
            </a:extLst>
          </p:cNvPr>
          <p:cNvCxnSpPr>
            <a:cxnSpLocks/>
          </p:cNvCxnSpPr>
          <p:nvPr userDrawn="1"/>
        </p:nvCxnSpPr>
        <p:spPr>
          <a:xfrm>
            <a:off x="-18288" y="1539433"/>
            <a:ext cx="11454076"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Table Placeholder 2">
            <a:extLst>
              <a:ext uri="{FF2B5EF4-FFF2-40B4-BE49-F238E27FC236}">
                <a16:creationId xmlns:a16="http://schemas.microsoft.com/office/drawing/2014/main" id="{46413521-E98E-9043-8D4D-DB8F29DF56A0}"/>
              </a:ext>
            </a:extLst>
          </p:cNvPr>
          <p:cNvSpPr>
            <a:spLocks noGrp="1"/>
          </p:cNvSpPr>
          <p:nvPr>
            <p:ph type="tbl" sz="quarter" idx="12"/>
          </p:nvPr>
        </p:nvSpPr>
        <p:spPr>
          <a:xfrm>
            <a:off x="6174106" y="2154112"/>
            <a:ext cx="5264150" cy="3306762"/>
          </a:xfrm>
          <a:prstGeom prst="rect">
            <a:avLst/>
          </a:prstGeom>
        </p:spPr>
        <p:txBody>
          <a:bodyPr/>
          <a:lstStyle/>
          <a:p>
            <a:r>
              <a:rPr lang="en-US"/>
              <a:t>Click icon to add table</a:t>
            </a:r>
          </a:p>
        </p:txBody>
      </p:sp>
    </p:spTree>
    <p:extLst>
      <p:ext uri="{BB962C8B-B14F-4D97-AF65-F5344CB8AC3E}">
        <p14:creationId xmlns:p14="http://schemas.microsoft.com/office/powerpoint/2010/main" val="28449621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tandard Content (Title Only)">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D4444EA-BF27-494F-BDAE-0D936A89D6B7}"/>
              </a:ext>
            </a:extLst>
          </p:cNvPr>
          <p:cNvSpPr/>
          <p:nvPr userDrawn="1"/>
        </p:nvSpPr>
        <p:spPr>
          <a:xfrm>
            <a:off x="0" y="6057900"/>
            <a:ext cx="12192000" cy="8001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Placeholder 1">
            <a:extLst>
              <a:ext uri="{FF2B5EF4-FFF2-40B4-BE49-F238E27FC236}">
                <a16:creationId xmlns:a16="http://schemas.microsoft.com/office/drawing/2014/main" id="{C4EE18E7-E9FD-0B4E-8F89-822799B753A2}"/>
              </a:ext>
            </a:extLst>
          </p:cNvPr>
          <p:cNvSpPr>
            <a:spLocks noGrp="1"/>
          </p:cNvSpPr>
          <p:nvPr>
            <p:ph type="title"/>
          </p:nvPr>
        </p:nvSpPr>
        <p:spPr>
          <a:xfrm>
            <a:off x="659757" y="681037"/>
            <a:ext cx="10781817" cy="858396"/>
          </a:xfrm>
          <a:prstGeom prst="rect">
            <a:avLst/>
          </a:prstGeom>
        </p:spPr>
        <p:txBody>
          <a:bodyPr vert="horz" lIns="91440" tIns="45720" rIns="91440" bIns="45720" rtlCol="0" anchor="t">
            <a:normAutofit/>
          </a:bodyPr>
          <a:lstStyle>
            <a:lvl1pPr algn="l">
              <a:defRPr sz="3900">
                <a:latin typeface="Barlow" pitchFamily="2" charset="77"/>
              </a:defRPr>
            </a:lvl1pPr>
          </a:lstStyle>
          <a:p>
            <a:r>
              <a:rPr lang="en-US"/>
              <a:t>Click to edit Master title style</a:t>
            </a:r>
            <a:endParaRPr lang="en-US" dirty="0"/>
          </a:p>
        </p:txBody>
      </p:sp>
      <p:sp>
        <p:nvSpPr>
          <p:cNvPr id="8" name="Date Placeholder 3">
            <a:extLst>
              <a:ext uri="{FF2B5EF4-FFF2-40B4-BE49-F238E27FC236}">
                <a16:creationId xmlns:a16="http://schemas.microsoft.com/office/drawing/2014/main" id="{679413FB-4A88-B24F-A68F-DDB5FBF0D88C}"/>
              </a:ext>
            </a:extLst>
          </p:cNvPr>
          <p:cNvSpPr>
            <a:spLocks noGrp="1"/>
          </p:cNvSpPr>
          <p:nvPr>
            <p:ph type="dt" sz="half" idx="2"/>
          </p:nvPr>
        </p:nvSpPr>
        <p:spPr>
          <a:xfrm>
            <a:off x="10454639" y="6310050"/>
            <a:ext cx="1069340" cy="365125"/>
          </a:xfrm>
          <a:prstGeom prst="rect">
            <a:avLst/>
          </a:prstGeom>
        </p:spPr>
        <p:txBody>
          <a:bodyPr vert="horz" lIns="91440" tIns="45720" rIns="91440" bIns="45720" rtlCol="0" anchor="ctr"/>
          <a:lstStyle>
            <a:lvl1pPr algn="r">
              <a:defRPr sz="1200">
                <a:solidFill>
                  <a:schemeClr val="accent1"/>
                </a:solidFill>
                <a:latin typeface="Barlow" pitchFamily="2" charset="77"/>
              </a:defRPr>
            </a:lvl1pPr>
          </a:lstStyle>
          <a:p>
            <a:fld id="{2B38C3D6-F2EE-2541-A9DC-04135CD2CB79}" type="datetime1">
              <a:rPr lang="en-US" smtClean="0"/>
              <a:t>5/4/2026</a:t>
            </a:fld>
            <a:endParaRPr lang="en-US" dirty="0"/>
          </a:p>
        </p:txBody>
      </p:sp>
      <p:sp>
        <p:nvSpPr>
          <p:cNvPr id="10" name="Slide Number Placeholder 5">
            <a:extLst>
              <a:ext uri="{FF2B5EF4-FFF2-40B4-BE49-F238E27FC236}">
                <a16:creationId xmlns:a16="http://schemas.microsoft.com/office/drawing/2014/main" id="{670B8DD8-248F-4749-A0BF-2EA7AE1233F3}"/>
              </a:ext>
            </a:extLst>
          </p:cNvPr>
          <p:cNvSpPr>
            <a:spLocks noGrp="1"/>
          </p:cNvSpPr>
          <p:nvPr>
            <p:ph type="sldNum" sz="quarter" idx="4"/>
          </p:nvPr>
        </p:nvSpPr>
        <p:spPr>
          <a:xfrm>
            <a:off x="8806181" y="6310050"/>
            <a:ext cx="1069340" cy="365125"/>
          </a:xfrm>
          <a:prstGeom prst="rect">
            <a:avLst/>
          </a:prstGeom>
        </p:spPr>
        <p:txBody>
          <a:bodyPr vert="horz" lIns="91440" tIns="45720" rIns="91440" bIns="45720" rtlCol="0" anchor="ctr"/>
          <a:lstStyle>
            <a:lvl1pPr algn="l">
              <a:defRPr sz="1200">
                <a:solidFill>
                  <a:schemeClr val="accent3"/>
                </a:solidFill>
                <a:latin typeface="Barlow" pitchFamily="2" charset="77"/>
              </a:defRPr>
            </a:lvl1pPr>
          </a:lstStyle>
          <a:p>
            <a:fld id="{01126A8C-B8CF-CD43-8D44-69201076F39D}" type="slidenum">
              <a:rPr lang="en-US" smtClean="0"/>
              <a:pPr/>
              <a:t>‹#›</a:t>
            </a:fld>
            <a:endParaRPr lang="en-US" dirty="0"/>
          </a:p>
        </p:txBody>
      </p:sp>
      <p:pic>
        <p:nvPicPr>
          <p:cNvPr id="12" name="Picture 11">
            <a:extLst>
              <a:ext uri="{FF2B5EF4-FFF2-40B4-BE49-F238E27FC236}">
                <a16:creationId xmlns:a16="http://schemas.microsoft.com/office/drawing/2014/main" id="{8FE20666-7464-7A45-A749-38D9D1826CA8}"/>
              </a:ext>
            </a:extLst>
          </p:cNvPr>
          <p:cNvPicPr>
            <a:picLocks noChangeAspect="1"/>
          </p:cNvPicPr>
          <p:nvPr userDrawn="1"/>
        </p:nvPicPr>
        <p:blipFill>
          <a:blip r:embed="rId2"/>
          <a:stretch>
            <a:fillRect/>
          </a:stretch>
        </p:blipFill>
        <p:spPr>
          <a:xfrm>
            <a:off x="762000" y="6382231"/>
            <a:ext cx="347723" cy="189202"/>
          </a:xfrm>
          <a:prstGeom prst="rect">
            <a:avLst/>
          </a:prstGeom>
        </p:spPr>
      </p:pic>
      <p:cxnSp>
        <p:nvCxnSpPr>
          <p:cNvPr id="16" name="Straight Connector 15">
            <a:extLst>
              <a:ext uri="{FF2B5EF4-FFF2-40B4-BE49-F238E27FC236}">
                <a16:creationId xmlns:a16="http://schemas.microsoft.com/office/drawing/2014/main" id="{D8FB184F-6690-264A-BD42-34917D3D4DB4}"/>
              </a:ext>
            </a:extLst>
          </p:cNvPr>
          <p:cNvCxnSpPr>
            <a:cxnSpLocks/>
          </p:cNvCxnSpPr>
          <p:nvPr userDrawn="1"/>
        </p:nvCxnSpPr>
        <p:spPr>
          <a:xfrm>
            <a:off x="-18288" y="1539433"/>
            <a:ext cx="11454076"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4751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andard Content (No Titl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D4444EA-BF27-494F-BDAE-0D936A89D6B7}"/>
              </a:ext>
            </a:extLst>
          </p:cNvPr>
          <p:cNvSpPr/>
          <p:nvPr userDrawn="1"/>
        </p:nvSpPr>
        <p:spPr>
          <a:xfrm>
            <a:off x="0" y="6057900"/>
            <a:ext cx="12192000" cy="8001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ate Placeholder 3">
            <a:extLst>
              <a:ext uri="{FF2B5EF4-FFF2-40B4-BE49-F238E27FC236}">
                <a16:creationId xmlns:a16="http://schemas.microsoft.com/office/drawing/2014/main" id="{679413FB-4A88-B24F-A68F-DDB5FBF0D88C}"/>
              </a:ext>
            </a:extLst>
          </p:cNvPr>
          <p:cNvSpPr>
            <a:spLocks noGrp="1"/>
          </p:cNvSpPr>
          <p:nvPr>
            <p:ph type="dt" sz="half" idx="2"/>
          </p:nvPr>
        </p:nvSpPr>
        <p:spPr>
          <a:xfrm>
            <a:off x="10454639" y="6310050"/>
            <a:ext cx="1069340" cy="365125"/>
          </a:xfrm>
          <a:prstGeom prst="rect">
            <a:avLst/>
          </a:prstGeom>
        </p:spPr>
        <p:txBody>
          <a:bodyPr vert="horz" lIns="91440" tIns="45720" rIns="91440" bIns="45720" rtlCol="0" anchor="ctr"/>
          <a:lstStyle>
            <a:lvl1pPr algn="r">
              <a:defRPr sz="1200">
                <a:solidFill>
                  <a:schemeClr val="accent1"/>
                </a:solidFill>
                <a:latin typeface="Barlow" pitchFamily="2" charset="77"/>
              </a:defRPr>
            </a:lvl1pPr>
          </a:lstStyle>
          <a:p>
            <a:fld id="{C80FD858-D5F5-AC44-902B-BC71E08B9ADB}" type="datetime1">
              <a:rPr lang="en-US" smtClean="0"/>
              <a:t>5/4/2026</a:t>
            </a:fld>
            <a:endParaRPr lang="en-US" dirty="0"/>
          </a:p>
        </p:txBody>
      </p:sp>
      <p:sp>
        <p:nvSpPr>
          <p:cNvPr id="10" name="Slide Number Placeholder 5">
            <a:extLst>
              <a:ext uri="{FF2B5EF4-FFF2-40B4-BE49-F238E27FC236}">
                <a16:creationId xmlns:a16="http://schemas.microsoft.com/office/drawing/2014/main" id="{670B8DD8-248F-4749-A0BF-2EA7AE1233F3}"/>
              </a:ext>
            </a:extLst>
          </p:cNvPr>
          <p:cNvSpPr>
            <a:spLocks noGrp="1"/>
          </p:cNvSpPr>
          <p:nvPr>
            <p:ph type="sldNum" sz="quarter" idx="4"/>
          </p:nvPr>
        </p:nvSpPr>
        <p:spPr>
          <a:xfrm>
            <a:off x="8806181" y="6310050"/>
            <a:ext cx="1069340" cy="365125"/>
          </a:xfrm>
          <a:prstGeom prst="rect">
            <a:avLst/>
          </a:prstGeom>
        </p:spPr>
        <p:txBody>
          <a:bodyPr vert="horz" lIns="91440" tIns="45720" rIns="91440" bIns="45720" rtlCol="0" anchor="ctr"/>
          <a:lstStyle>
            <a:lvl1pPr algn="l">
              <a:defRPr sz="1200">
                <a:solidFill>
                  <a:schemeClr val="accent3"/>
                </a:solidFill>
                <a:latin typeface="Barlow" pitchFamily="2" charset="77"/>
              </a:defRPr>
            </a:lvl1pPr>
          </a:lstStyle>
          <a:p>
            <a:fld id="{01126A8C-B8CF-CD43-8D44-69201076F39D}" type="slidenum">
              <a:rPr lang="en-US" smtClean="0"/>
              <a:pPr/>
              <a:t>‹#›</a:t>
            </a:fld>
            <a:endParaRPr lang="en-US" dirty="0"/>
          </a:p>
        </p:txBody>
      </p:sp>
      <p:pic>
        <p:nvPicPr>
          <p:cNvPr id="12" name="Picture 11">
            <a:extLst>
              <a:ext uri="{FF2B5EF4-FFF2-40B4-BE49-F238E27FC236}">
                <a16:creationId xmlns:a16="http://schemas.microsoft.com/office/drawing/2014/main" id="{8FE20666-7464-7A45-A749-38D9D1826CA8}"/>
              </a:ext>
            </a:extLst>
          </p:cNvPr>
          <p:cNvPicPr>
            <a:picLocks noChangeAspect="1"/>
          </p:cNvPicPr>
          <p:nvPr userDrawn="1"/>
        </p:nvPicPr>
        <p:blipFill>
          <a:blip r:embed="rId2"/>
          <a:stretch>
            <a:fillRect/>
          </a:stretch>
        </p:blipFill>
        <p:spPr>
          <a:xfrm>
            <a:off x="762000" y="6382231"/>
            <a:ext cx="347723" cy="189202"/>
          </a:xfrm>
          <a:prstGeom prst="rect">
            <a:avLst/>
          </a:prstGeom>
        </p:spPr>
      </p:pic>
      <p:sp>
        <p:nvSpPr>
          <p:cNvPr id="9" name="Content Placeholder 13">
            <a:extLst>
              <a:ext uri="{FF2B5EF4-FFF2-40B4-BE49-F238E27FC236}">
                <a16:creationId xmlns:a16="http://schemas.microsoft.com/office/drawing/2014/main" id="{F7DA183D-2E8E-784D-9B98-EFBE351C600D}"/>
              </a:ext>
            </a:extLst>
          </p:cNvPr>
          <p:cNvSpPr>
            <a:spLocks noGrp="1"/>
          </p:cNvSpPr>
          <p:nvPr>
            <p:ph sz="quarter" idx="10"/>
          </p:nvPr>
        </p:nvSpPr>
        <p:spPr>
          <a:xfrm>
            <a:off x="659758" y="685800"/>
            <a:ext cx="10776030" cy="4742727"/>
          </a:xfrm>
          <a:prstGeom prst="rect">
            <a:avLst/>
          </a:prstGeom>
        </p:spPr>
        <p:txBody>
          <a:bodyPr/>
          <a:lstStyle>
            <a:lvl1pPr marL="0" indent="0">
              <a:lnSpc>
                <a:spcPct val="100000"/>
              </a:lnSpc>
              <a:buNone/>
              <a:defRPr sz="2800">
                <a:latin typeface="Barlow" pitchFamily="2" charset="77"/>
              </a:defRPr>
            </a:lvl1pPr>
            <a:lvl2pPr>
              <a:lnSpc>
                <a:spcPct val="100000"/>
              </a:lnSpc>
              <a:defRPr sz="2400">
                <a:latin typeface="Barlow" pitchFamily="2" charset="77"/>
              </a:defRPr>
            </a:lvl2pPr>
            <a:lvl3pPr>
              <a:lnSpc>
                <a:spcPct val="100000"/>
              </a:lnSpc>
              <a:defRPr sz="2400">
                <a:solidFill>
                  <a:schemeClr val="accent3"/>
                </a:solidFill>
                <a:latin typeface="Barlow" pitchFamily="2" charset="77"/>
              </a:defRPr>
            </a:lvl3pPr>
            <a:lvl4pPr>
              <a:lnSpc>
                <a:spcPct val="100000"/>
              </a:lnSpc>
              <a:defRPr sz="1800">
                <a:solidFill>
                  <a:schemeClr val="accent3"/>
                </a:solidFill>
                <a:latin typeface="Barlow" pitchFamily="2" charset="77"/>
              </a:defRPr>
            </a:lvl4pPr>
            <a:lvl5pPr>
              <a:defRPr sz="1600">
                <a:latin typeface="Barlow" pitchFamily="2" charset="77"/>
              </a:defRPr>
            </a:lvl5pPr>
          </a:lstStyle>
          <a:p>
            <a:pPr lvl="0"/>
            <a:r>
              <a:rPr lang="en-US"/>
              <a:t>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21625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lumn Content (No Titl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D4444EA-BF27-494F-BDAE-0D936A89D6B7}"/>
              </a:ext>
            </a:extLst>
          </p:cNvPr>
          <p:cNvSpPr/>
          <p:nvPr userDrawn="1"/>
        </p:nvSpPr>
        <p:spPr>
          <a:xfrm>
            <a:off x="0" y="6057900"/>
            <a:ext cx="12192000" cy="8001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ate Placeholder 3">
            <a:extLst>
              <a:ext uri="{FF2B5EF4-FFF2-40B4-BE49-F238E27FC236}">
                <a16:creationId xmlns:a16="http://schemas.microsoft.com/office/drawing/2014/main" id="{679413FB-4A88-B24F-A68F-DDB5FBF0D88C}"/>
              </a:ext>
            </a:extLst>
          </p:cNvPr>
          <p:cNvSpPr>
            <a:spLocks noGrp="1"/>
          </p:cNvSpPr>
          <p:nvPr>
            <p:ph type="dt" sz="half" idx="2"/>
          </p:nvPr>
        </p:nvSpPr>
        <p:spPr>
          <a:xfrm>
            <a:off x="10454639" y="6310050"/>
            <a:ext cx="1069340" cy="365125"/>
          </a:xfrm>
          <a:prstGeom prst="rect">
            <a:avLst/>
          </a:prstGeom>
        </p:spPr>
        <p:txBody>
          <a:bodyPr vert="horz" lIns="91440" tIns="45720" rIns="91440" bIns="45720" rtlCol="0" anchor="ctr"/>
          <a:lstStyle>
            <a:lvl1pPr algn="r">
              <a:defRPr sz="1200">
                <a:solidFill>
                  <a:schemeClr val="accent1"/>
                </a:solidFill>
                <a:latin typeface="Barlow" pitchFamily="2" charset="77"/>
              </a:defRPr>
            </a:lvl1pPr>
          </a:lstStyle>
          <a:p>
            <a:fld id="{C80FD858-D5F5-AC44-902B-BC71E08B9ADB}" type="datetime1">
              <a:rPr lang="en-US" smtClean="0"/>
              <a:t>5/4/2026</a:t>
            </a:fld>
            <a:endParaRPr lang="en-US" dirty="0"/>
          </a:p>
        </p:txBody>
      </p:sp>
      <p:sp>
        <p:nvSpPr>
          <p:cNvPr id="10" name="Slide Number Placeholder 5">
            <a:extLst>
              <a:ext uri="{FF2B5EF4-FFF2-40B4-BE49-F238E27FC236}">
                <a16:creationId xmlns:a16="http://schemas.microsoft.com/office/drawing/2014/main" id="{670B8DD8-248F-4749-A0BF-2EA7AE1233F3}"/>
              </a:ext>
            </a:extLst>
          </p:cNvPr>
          <p:cNvSpPr>
            <a:spLocks noGrp="1"/>
          </p:cNvSpPr>
          <p:nvPr>
            <p:ph type="sldNum" sz="quarter" idx="4"/>
          </p:nvPr>
        </p:nvSpPr>
        <p:spPr>
          <a:xfrm>
            <a:off x="8806181" y="6310050"/>
            <a:ext cx="1069340" cy="365125"/>
          </a:xfrm>
          <a:prstGeom prst="rect">
            <a:avLst/>
          </a:prstGeom>
        </p:spPr>
        <p:txBody>
          <a:bodyPr vert="horz" lIns="91440" tIns="45720" rIns="91440" bIns="45720" rtlCol="0" anchor="ctr"/>
          <a:lstStyle>
            <a:lvl1pPr algn="l">
              <a:defRPr sz="1200">
                <a:solidFill>
                  <a:schemeClr val="accent3"/>
                </a:solidFill>
                <a:latin typeface="Barlow" pitchFamily="2" charset="77"/>
              </a:defRPr>
            </a:lvl1pPr>
          </a:lstStyle>
          <a:p>
            <a:fld id="{01126A8C-B8CF-CD43-8D44-69201076F39D}" type="slidenum">
              <a:rPr lang="en-US" smtClean="0"/>
              <a:pPr/>
              <a:t>‹#›</a:t>
            </a:fld>
            <a:endParaRPr lang="en-US" dirty="0"/>
          </a:p>
        </p:txBody>
      </p:sp>
      <p:pic>
        <p:nvPicPr>
          <p:cNvPr id="12" name="Picture 11">
            <a:extLst>
              <a:ext uri="{FF2B5EF4-FFF2-40B4-BE49-F238E27FC236}">
                <a16:creationId xmlns:a16="http://schemas.microsoft.com/office/drawing/2014/main" id="{8FE20666-7464-7A45-A749-38D9D1826CA8}"/>
              </a:ext>
            </a:extLst>
          </p:cNvPr>
          <p:cNvPicPr>
            <a:picLocks noChangeAspect="1"/>
          </p:cNvPicPr>
          <p:nvPr userDrawn="1"/>
        </p:nvPicPr>
        <p:blipFill>
          <a:blip r:embed="rId2"/>
          <a:stretch>
            <a:fillRect/>
          </a:stretch>
        </p:blipFill>
        <p:spPr>
          <a:xfrm>
            <a:off x="762000" y="6382231"/>
            <a:ext cx="347723" cy="189202"/>
          </a:xfrm>
          <a:prstGeom prst="rect">
            <a:avLst/>
          </a:prstGeom>
        </p:spPr>
      </p:pic>
      <p:sp>
        <p:nvSpPr>
          <p:cNvPr id="9" name="Content Placeholder 13">
            <a:extLst>
              <a:ext uri="{FF2B5EF4-FFF2-40B4-BE49-F238E27FC236}">
                <a16:creationId xmlns:a16="http://schemas.microsoft.com/office/drawing/2014/main" id="{F7DA183D-2E8E-784D-9B98-EFBE351C600D}"/>
              </a:ext>
            </a:extLst>
          </p:cNvPr>
          <p:cNvSpPr>
            <a:spLocks noGrp="1"/>
          </p:cNvSpPr>
          <p:nvPr>
            <p:ph sz="quarter" idx="10"/>
          </p:nvPr>
        </p:nvSpPr>
        <p:spPr>
          <a:xfrm>
            <a:off x="659758" y="685800"/>
            <a:ext cx="4945514" cy="4742727"/>
          </a:xfrm>
          <a:prstGeom prst="rect">
            <a:avLst/>
          </a:prstGeom>
        </p:spPr>
        <p:txBody>
          <a:bodyPr/>
          <a:lstStyle>
            <a:lvl1pPr marL="0" indent="0">
              <a:lnSpc>
                <a:spcPct val="100000"/>
              </a:lnSpc>
              <a:buNone/>
              <a:defRPr sz="2500">
                <a:latin typeface="Barlow" pitchFamily="2" charset="77"/>
              </a:defRPr>
            </a:lvl1pPr>
            <a:lvl2pPr>
              <a:lnSpc>
                <a:spcPct val="100000"/>
              </a:lnSpc>
              <a:defRPr sz="2000">
                <a:latin typeface="Barlow" pitchFamily="2" charset="77"/>
              </a:defRPr>
            </a:lvl2pPr>
            <a:lvl3pPr>
              <a:lnSpc>
                <a:spcPct val="100000"/>
              </a:lnSpc>
              <a:defRPr>
                <a:solidFill>
                  <a:schemeClr val="accent3"/>
                </a:solidFill>
                <a:latin typeface="Barlow" pitchFamily="2" charset="77"/>
              </a:defRPr>
            </a:lvl3pPr>
            <a:lvl4pPr>
              <a:lnSpc>
                <a:spcPct val="100000"/>
              </a:lnSpc>
              <a:defRPr sz="1600">
                <a:solidFill>
                  <a:schemeClr val="accent3"/>
                </a:solidFill>
                <a:latin typeface="Barlow" pitchFamily="2" charset="77"/>
              </a:defRPr>
            </a:lvl4pPr>
            <a:lvl5pPr>
              <a:defRPr sz="1600">
                <a:latin typeface="Barlow" pitchFamily="2" charset="77"/>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7" name="Content Placeholder 13">
            <a:extLst>
              <a:ext uri="{FF2B5EF4-FFF2-40B4-BE49-F238E27FC236}">
                <a16:creationId xmlns:a16="http://schemas.microsoft.com/office/drawing/2014/main" id="{17051DE0-47A3-C447-9375-D34F510F0F03}"/>
              </a:ext>
            </a:extLst>
          </p:cNvPr>
          <p:cNvSpPr>
            <a:spLocks noGrp="1"/>
          </p:cNvSpPr>
          <p:nvPr>
            <p:ph sz="quarter" idx="11"/>
          </p:nvPr>
        </p:nvSpPr>
        <p:spPr>
          <a:xfrm>
            <a:off x="6493630" y="685800"/>
            <a:ext cx="4945514" cy="4742727"/>
          </a:xfrm>
          <a:prstGeom prst="rect">
            <a:avLst/>
          </a:prstGeom>
        </p:spPr>
        <p:txBody>
          <a:bodyPr/>
          <a:lstStyle>
            <a:lvl1pPr marL="0" indent="0">
              <a:lnSpc>
                <a:spcPct val="100000"/>
              </a:lnSpc>
              <a:buNone/>
              <a:defRPr sz="2500">
                <a:latin typeface="Barlow" pitchFamily="2" charset="77"/>
              </a:defRPr>
            </a:lvl1pPr>
            <a:lvl2pPr>
              <a:lnSpc>
                <a:spcPct val="100000"/>
              </a:lnSpc>
              <a:defRPr sz="2000">
                <a:latin typeface="Barlow" pitchFamily="2" charset="77"/>
              </a:defRPr>
            </a:lvl2pPr>
            <a:lvl3pPr>
              <a:lnSpc>
                <a:spcPct val="100000"/>
              </a:lnSpc>
              <a:defRPr>
                <a:solidFill>
                  <a:schemeClr val="accent3"/>
                </a:solidFill>
                <a:latin typeface="Barlow" pitchFamily="2" charset="77"/>
              </a:defRPr>
            </a:lvl3pPr>
            <a:lvl4pPr>
              <a:lnSpc>
                <a:spcPct val="100000"/>
              </a:lnSpc>
              <a:defRPr sz="1600">
                <a:solidFill>
                  <a:schemeClr val="accent3"/>
                </a:solidFill>
                <a:latin typeface="Barlow" pitchFamily="2" charset="77"/>
              </a:defRPr>
            </a:lvl4pPr>
            <a:lvl5pPr>
              <a:defRPr sz="1600">
                <a:latin typeface="Barlow" pitchFamily="2" charset="77"/>
              </a:defRPr>
            </a:lvl5pPr>
          </a:lstStyle>
          <a:p>
            <a:pPr lvl="0"/>
            <a:r>
              <a:rPr lang="en-US"/>
              <a:t>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3153512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D4444EA-BF27-494F-BDAE-0D936A89D6B7}"/>
              </a:ext>
            </a:extLst>
          </p:cNvPr>
          <p:cNvSpPr/>
          <p:nvPr userDrawn="1"/>
        </p:nvSpPr>
        <p:spPr>
          <a:xfrm>
            <a:off x="0" y="6057900"/>
            <a:ext cx="12192000" cy="8001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ate Placeholder 3">
            <a:extLst>
              <a:ext uri="{FF2B5EF4-FFF2-40B4-BE49-F238E27FC236}">
                <a16:creationId xmlns:a16="http://schemas.microsoft.com/office/drawing/2014/main" id="{679413FB-4A88-B24F-A68F-DDB5FBF0D88C}"/>
              </a:ext>
            </a:extLst>
          </p:cNvPr>
          <p:cNvSpPr>
            <a:spLocks noGrp="1"/>
          </p:cNvSpPr>
          <p:nvPr>
            <p:ph type="dt" sz="half" idx="2"/>
          </p:nvPr>
        </p:nvSpPr>
        <p:spPr>
          <a:xfrm>
            <a:off x="10454639" y="6310050"/>
            <a:ext cx="1069340" cy="365125"/>
          </a:xfrm>
          <a:prstGeom prst="rect">
            <a:avLst/>
          </a:prstGeom>
        </p:spPr>
        <p:txBody>
          <a:bodyPr vert="horz" lIns="91440" tIns="45720" rIns="91440" bIns="45720" rtlCol="0" anchor="ctr"/>
          <a:lstStyle>
            <a:lvl1pPr algn="r">
              <a:defRPr sz="1200">
                <a:solidFill>
                  <a:schemeClr val="accent1"/>
                </a:solidFill>
                <a:latin typeface="Barlow" pitchFamily="2" charset="77"/>
              </a:defRPr>
            </a:lvl1pPr>
          </a:lstStyle>
          <a:p>
            <a:fld id="{608F78D7-7A33-D84F-8068-52868DE123E7}" type="datetime1">
              <a:rPr lang="en-US" smtClean="0"/>
              <a:t>5/4/2026</a:t>
            </a:fld>
            <a:endParaRPr lang="en-US" dirty="0"/>
          </a:p>
        </p:txBody>
      </p:sp>
      <p:sp>
        <p:nvSpPr>
          <p:cNvPr id="10" name="Slide Number Placeholder 5">
            <a:extLst>
              <a:ext uri="{FF2B5EF4-FFF2-40B4-BE49-F238E27FC236}">
                <a16:creationId xmlns:a16="http://schemas.microsoft.com/office/drawing/2014/main" id="{670B8DD8-248F-4749-A0BF-2EA7AE1233F3}"/>
              </a:ext>
            </a:extLst>
          </p:cNvPr>
          <p:cNvSpPr>
            <a:spLocks noGrp="1"/>
          </p:cNvSpPr>
          <p:nvPr>
            <p:ph type="sldNum" sz="quarter" idx="4"/>
          </p:nvPr>
        </p:nvSpPr>
        <p:spPr>
          <a:xfrm>
            <a:off x="8806181" y="6310050"/>
            <a:ext cx="1069340" cy="365125"/>
          </a:xfrm>
          <a:prstGeom prst="rect">
            <a:avLst/>
          </a:prstGeom>
        </p:spPr>
        <p:txBody>
          <a:bodyPr vert="horz" lIns="91440" tIns="45720" rIns="91440" bIns="45720" rtlCol="0" anchor="ctr"/>
          <a:lstStyle>
            <a:lvl1pPr algn="l">
              <a:defRPr sz="1200">
                <a:solidFill>
                  <a:schemeClr val="accent3"/>
                </a:solidFill>
                <a:latin typeface="Barlow" pitchFamily="2" charset="77"/>
              </a:defRPr>
            </a:lvl1pPr>
          </a:lstStyle>
          <a:p>
            <a:fld id="{01126A8C-B8CF-CD43-8D44-69201076F39D}" type="slidenum">
              <a:rPr lang="en-US" smtClean="0"/>
              <a:pPr/>
              <a:t>‹#›</a:t>
            </a:fld>
            <a:endParaRPr lang="en-US" dirty="0"/>
          </a:p>
        </p:txBody>
      </p:sp>
      <p:pic>
        <p:nvPicPr>
          <p:cNvPr id="12" name="Picture 11">
            <a:extLst>
              <a:ext uri="{FF2B5EF4-FFF2-40B4-BE49-F238E27FC236}">
                <a16:creationId xmlns:a16="http://schemas.microsoft.com/office/drawing/2014/main" id="{8FE20666-7464-7A45-A749-38D9D1826CA8}"/>
              </a:ext>
            </a:extLst>
          </p:cNvPr>
          <p:cNvPicPr>
            <a:picLocks noChangeAspect="1"/>
          </p:cNvPicPr>
          <p:nvPr userDrawn="1"/>
        </p:nvPicPr>
        <p:blipFill>
          <a:blip r:embed="rId2"/>
          <a:stretch>
            <a:fillRect/>
          </a:stretch>
        </p:blipFill>
        <p:spPr>
          <a:xfrm>
            <a:off x="762000" y="6382231"/>
            <a:ext cx="347723" cy="189202"/>
          </a:xfrm>
          <a:prstGeom prst="rect">
            <a:avLst/>
          </a:prstGeom>
        </p:spPr>
      </p:pic>
      <p:sp>
        <p:nvSpPr>
          <p:cNvPr id="7" name="Title Placeholder 1">
            <a:extLst>
              <a:ext uri="{FF2B5EF4-FFF2-40B4-BE49-F238E27FC236}">
                <a16:creationId xmlns:a16="http://schemas.microsoft.com/office/drawing/2014/main" id="{0BBAF5DC-0696-804C-9E04-CF1E902E0256}"/>
              </a:ext>
            </a:extLst>
          </p:cNvPr>
          <p:cNvSpPr>
            <a:spLocks noGrp="1"/>
          </p:cNvSpPr>
          <p:nvPr>
            <p:ph type="title"/>
          </p:nvPr>
        </p:nvSpPr>
        <p:spPr>
          <a:xfrm>
            <a:off x="659757" y="681037"/>
            <a:ext cx="10781817" cy="858396"/>
          </a:xfrm>
          <a:prstGeom prst="rect">
            <a:avLst/>
          </a:prstGeom>
        </p:spPr>
        <p:txBody>
          <a:bodyPr vert="horz" lIns="91440" tIns="45720" rIns="91440" bIns="45720" rtlCol="0" anchor="t">
            <a:normAutofit/>
          </a:bodyPr>
          <a:lstStyle>
            <a:lvl1pPr algn="l">
              <a:defRPr sz="3900">
                <a:latin typeface="Barlow" pitchFamily="2" charset="77"/>
              </a:defRPr>
            </a:lvl1pPr>
          </a:lstStyle>
          <a:p>
            <a:r>
              <a:rPr lang="en-US"/>
              <a:t>Click to edit Master title style</a:t>
            </a:r>
            <a:endParaRPr lang="en-US" dirty="0"/>
          </a:p>
        </p:txBody>
      </p:sp>
      <p:cxnSp>
        <p:nvCxnSpPr>
          <p:cNvPr id="13" name="Straight Connector 12">
            <a:extLst>
              <a:ext uri="{FF2B5EF4-FFF2-40B4-BE49-F238E27FC236}">
                <a16:creationId xmlns:a16="http://schemas.microsoft.com/office/drawing/2014/main" id="{23CCC48B-1FDA-1046-AF0C-A36CF045DE2A}"/>
              </a:ext>
            </a:extLst>
          </p:cNvPr>
          <p:cNvCxnSpPr>
            <a:cxnSpLocks/>
          </p:cNvCxnSpPr>
          <p:nvPr userDrawn="1"/>
        </p:nvCxnSpPr>
        <p:spPr>
          <a:xfrm>
            <a:off x="-18288" y="1539433"/>
            <a:ext cx="11454076" cy="0"/>
          </a:xfrm>
          <a:prstGeom prst="line">
            <a:avLst/>
          </a:prstGeom>
        </p:spPr>
        <p:style>
          <a:lnRef idx="1">
            <a:schemeClr val="accent1"/>
          </a:lnRef>
          <a:fillRef idx="0">
            <a:schemeClr val="accent1"/>
          </a:fillRef>
          <a:effectRef idx="0">
            <a:schemeClr val="accent1"/>
          </a:effectRef>
          <a:fontRef idx="minor">
            <a:schemeClr val="tx1"/>
          </a:fontRef>
        </p:style>
      </p:cxnSp>
      <p:sp>
        <p:nvSpPr>
          <p:cNvPr id="14" name="Content Placeholder 13">
            <a:extLst>
              <a:ext uri="{FF2B5EF4-FFF2-40B4-BE49-F238E27FC236}">
                <a16:creationId xmlns:a16="http://schemas.microsoft.com/office/drawing/2014/main" id="{F52EC6ED-6539-3443-B3CD-953F1AC5A27E}"/>
              </a:ext>
            </a:extLst>
          </p:cNvPr>
          <p:cNvSpPr>
            <a:spLocks noGrp="1"/>
          </p:cNvSpPr>
          <p:nvPr>
            <p:ph sz="quarter" idx="10"/>
          </p:nvPr>
        </p:nvSpPr>
        <p:spPr>
          <a:xfrm>
            <a:off x="659758" y="2152890"/>
            <a:ext cx="4943548" cy="3275637"/>
          </a:xfrm>
          <a:prstGeom prst="rect">
            <a:avLst/>
          </a:prstGeom>
        </p:spPr>
        <p:txBody>
          <a:bodyPr/>
          <a:lstStyle>
            <a:lvl1pPr marL="0" indent="0">
              <a:lnSpc>
                <a:spcPct val="100000"/>
              </a:lnSpc>
              <a:buNone/>
              <a:defRPr sz="2500">
                <a:latin typeface="Barlow" pitchFamily="2" charset="77"/>
              </a:defRPr>
            </a:lvl1pPr>
            <a:lvl2pPr>
              <a:lnSpc>
                <a:spcPct val="100000"/>
              </a:lnSpc>
              <a:defRPr sz="2000">
                <a:latin typeface="Barlow" pitchFamily="2" charset="77"/>
              </a:defRPr>
            </a:lvl2pPr>
            <a:lvl3pPr>
              <a:lnSpc>
                <a:spcPct val="100000"/>
              </a:lnSpc>
              <a:defRPr>
                <a:solidFill>
                  <a:schemeClr val="accent3"/>
                </a:solidFill>
                <a:latin typeface="Barlow" pitchFamily="2" charset="77"/>
              </a:defRPr>
            </a:lvl3pPr>
            <a:lvl4pPr>
              <a:lnSpc>
                <a:spcPct val="100000"/>
              </a:lnSpc>
              <a:defRPr sz="1600">
                <a:solidFill>
                  <a:schemeClr val="accent3"/>
                </a:solidFill>
                <a:latin typeface="Barlow" pitchFamily="2" charset="77"/>
              </a:defRPr>
            </a:lvl4pPr>
            <a:lvl5pPr>
              <a:defRPr sz="1600">
                <a:latin typeface="Barlow" pitchFamily="2" charset="77"/>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15" name="Content Placeholder 13">
            <a:extLst>
              <a:ext uri="{FF2B5EF4-FFF2-40B4-BE49-F238E27FC236}">
                <a16:creationId xmlns:a16="http://schemas.microsoft.com/office/drawing/2014/main" id="{C8D5A65A-50D4-A447-8581-CBED35FAB173}"/>
              </a:ext>
            </a:extLst>
          </p:cNvPr>
          <p:cNvSpPr>
            <a:spLocks noGrp="1"/>
          </p:cNvSpPr>
          <p:nvPr>
            <p:ph sz="quarter" idx="11"/>
          </p:nvPr>
        </p:nvSpPr>
        <p:spPr>
          <a:xfrm>
            <a:off x="6492240" y="2152890"/>
            <a:ext cx="4943548" cy="3275637"/>
          </a:xfrm>
          <a:prstGeom prst="rect">
            <a:avLst/>
          </a:prstGeom>
        </p:spPr>
        <p:txBody>
          <a:bodyPr/>
          <a:lstStyle>
            <a:lvl1pPr marL="0" indent="0">
              <a:lnSpc>
                <a:spcPct val="100000"/>
              </a:lnSpc>
              <a:buNone/>
              <a:defRPr sz="2500">
                <a:latin typeface="Barlow" pitchFamily="2" charset="77"/>
              </a:defRPr>
            </a:lvl1pPr>
            <a:lvl2pPr>
              <a:lnSpc>
                <a:spcPct val="100000"/>
              </a:lnSpc>
              <a:defRPr sz="2000">
                <a:latin typeface="Barlow" pitchFamily="2" charset="77"/>
              </a:defRPr>
            </a:lvl2pPr>
            <a:lvl3pPr>
              <a:lnSpc>
                <a:spcPct val="100000"/>
              </a:lnSpc>
              <a:defRPr>
                <a:solidFill>
                  <a:schemeClr val="accent3"/>
                </a:solidFill>
                <a:latin typeface="Barlow" pitchFamily="2" charset="77"/>
              </a:defRPr>
            </a:lvl3pPr>
            <a:lvl4pPr>
              <a:lnSpc>
                <a:spcPct val="100000"/>
              </a:lnSpc>
              <a:defRPr sz="1600">
                <a:solidFill>
                  <a:schemeClr val="accent3"/>
                </a:solidFill>
                <a:latin typeface="Barlow" pitchFamily="2" charset="77"/>
              </a:defRPr>
            </a:lvl4pPr>
            <a:lvl5pPr>
              <a:defRPr sz="1600">
                <a:latin typeface="Barlow" pitchFamily="2" charset="77"/>
              </a:defRPr>
            </a:lvl5pPr>
          </a:lstStyle>
          <a:p>
            <a:pPr lvl="0"/>
            <a:r>
              <a:rPr lang="en-US"/>
              <a:t>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5976167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our Column 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D4444EA-BF27-494F-BDAE-0D936A89D6B7}"/>
              </a:ext>
            </a:extLst>
          </p:cNvPr>
          <p:cNvSpPr/>
          <p:nvPr userDrawn="1"/>
        </p:nvSpPr>
        <p:spPr>
          <a:xfrm>
            <a:off x="0" y="6057900"/>
            <a:ext cx="12192000" cy="8001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ate Placeholder 3">
            <a:extLst>
              <a:ext uri="{FF2B5EF4-FFF2-40B4-BE49-F238E27FC236}">
                <a16:creationId xmlns:a16="http://schemas.microsoft.com/office/drawing/2014/main" id="{679413FB-4A88-B24F-A68F-DDB5FBF0D88C}"/>
              </a:ext>
            </a:extLst>
          </p:cNvPr>
          <p:cNvSpPr>
            <a:spLocks noGrp="1"/>
          </p:cNvSpPr>
          <p:nvPr>
            <p:ph type="dt" sz="half" idx="2"/>
          </p:nvPr>
        </p:nvSpPr>
        <p:spPr>
          <a:xfrm>
            <a:off x="10454639" y="6310050"/>
            <a:ext cx="1069340" cy="365125"/>
          </a:xfrm>
          <a:prstGeom prst="rect">
            <a:avLst/>
          </a:prstGeom>
        </p:spPr>
        <p:txBody>
          <a:bodyPr vert="horz" lIns="91440" tIns="45720" rIns="91440" bIns="45720" rtlCol="0" anchor="ctr"/>
          <a:lstStyle>
            <a:lvl1pPr algn="r">
              <a:defRPr sz="1200">
                <a:solidFill>
                  <a:schemeClr val="accent1"/>
                </a:solidFill>
                <a:latin typeface="Barlow" pitchFamily="2" charset="77"/>
              </a:defRPr>
            </a:lvl1pPr>
          </a:lstStyle>
          <a:p>
            <a:fld id="{E8207DFD-BD81-FB4B-BE70-18AE7930CB8F}" type="datetime1">
              <a:rPr lang="en-US" smtClean="0"/>
              <a:t>5/4/2026</a:t>
            </a:fld>
            <a:endParaRPr lang="en-US" dirty="0"/>
          </a:p>
        </p:txBody>
      </p:sp>
      <p:sp>
        <p:nvSpPr>
          <p:cNvPr id="10" name="Slide Number Placeholder 5">
            <a:extLst>
              <a:ext uri="{FF2B5EF4-FFF2-40B4-BE49-F238E27FC236}">
                <a16:creationId xmlns:a16="http://schemas.microsoft.com/office/drawing/2014/main" id="{670B8DD8-248F-4749-A0BF-2EA7AE1233F3}"/>
              </a:ext>
            </a:extLst>
          </p:cNvPr>
          <p:cNvSpPr>
            <a:spLocks noGrp="1"/>
          </p:cNvSpPr>
          <p:nvPr>
            <p:ph type="sldNum" sz="quarter" idx="4"/>
          </p:nvPr>
        </p:nvSpPr>
        <p:spPr>
          <a:xfrm>
            <a:off x="8806181" y="6310050"/>
            <a:ext cx="1069340" cy="365125"/>
          </a:xfrm>
          <a:prstGeom prst="rect">
            <a:avLst/>
          </a:prstGeom>
        </p:spPr>
        <p:txBody>
          <a:bodyPr vert="horz" lIns="91440" tIns="45720" rIns="91440" bIns="45720" rtlCol="0" anchor="ctr"/>
          <a:lstStyle>
            <a:lvl1pPr algn="l">
              <a:defRPr sz="1200">
                <a:solidFill>
                  <a:schemeClr val="accent3"/>
                </a:solidFill>
                <a:latin typeface="Barlow" pitchFamily="2" charset="77"/>
              </a:defRPr>
            </a:lvl1pPr>
          </a:lstStyle>
          <a:p>
            <a:fld id="{01126A8C-B8CF-CD43-8D44-69201076F39D}" type="slidenum">
              <a:rPr lang="en-US" smtClean="0"/>
              <a:pPr/>
              <a:t>‹#›</a:t>
            </a:fld>
            <a:endParaRPr lang="en-US" dirty="0"/>
          </a:p>
        </p:txBody>
      </p:sp>
      <p:pic>
        <p:nvPicPr>
          <p:cNvPr id="12" name="Picture 11">
            <a:extLst>
              <a:ext uri="{FF2B5EF4-FFF2-40B4-BE49-F238E27FC236}">
                <a16:creationId xmlns:a16="http://schemas.microsoft.com/office/drawing/2014/main" id="{8FE20666-7464-7A45-A749-38D9D1826CA8}"/>
              </a:ext>
            </a:extLst>
          </p:cNvPr>
          <p:cNvPicPr>
            <a:picLocks noChangeAspect="1"/>
          </p:cNvPicPr>
          <p:nvPr userDrawn="1"/>
        </p:nvPicPr>
        <p:blipFill>
          <a:blip r:embed="rId2"/>
          <a:stretch>
            <a:fillRect/>
          </a:stretch>
        </p:blipFill>
        <p:spPr>
          <a:xfrm>
            <a:off x="762000" y="6382231"/>
            <a:ext cx="347723" cy="189202"/>
          </a:xfrm>
          <a:prstGeom prst="rect">
            <a:avLst/>
          </a:prstGeom>
        </p:spPr>
      </p:pic>
      <p:sp>
        <p:nvSpPr>
          <p:cNvPr id="7" name="Title Placeholder 1">
            <a:extLst>
              <a:ext uri="{FF2B5EF4-FFF2-40B4-BE49-F238E27FC236}">
                <a16:creationId xmlns:a16="http://schemas.microsoft.com/office/drawing/2014/main" id="{0BBAF5DC-0696-804C-9E04-CF1E902E0256}"/>
              </a:ext>
            </a:extLst>
          </p:cNvPr>
          <p:cNvSpPr>
            <a:spLocks noGrp="1"/>
          </p:cNvSpPr>
          <p:nvPr>
            <p:ph type="title"/>
          </p:nvPr>
        </p:nvSpPr>
        <p:spPr>
          <a:xfrm>
            <a:off x="659757" y="681037"/>
            <a:ext cx="10781817" cy="858396"/>
          </a:xfrm>
          <a:prstGeom prst="rect">
            <a:avLst/>
          </a:prstGeom>
        </p:spPr>
        <p:txBody>
          <a:bodyPr vert="horz" lIns="91440" tIns="45720" rIns="91440" bIns="45720" rtlCol="0" anchor="t">
            <a:normAutofit/>
          </a:bodyPr>
          <a:lstStyle>
            <a:lvl1pPr algn="l">
              <a:defRPr sz="3900">
                <a:latin typeface="Barlow" pitchFamily="2" charset="77"/>
              </a:defRPr>
            </a:lvl1pPr>
          </a:lstStyle>
          <a:p>
            <a:r>
              <a:rPr lang="en-US"/>
              <a:t>Click to edit Master title style</a:t>
            </a:r>
            <a:endParaRPr lang="en-US" dirty="0"/>
          </a:p>
        </p:txBody>
      </p:sp>
      <p:cxnSp>
        <p:nvCxnSpPr>
          <p:cNvPr id="13" name="Straight Connector 12">
            <a:extLst>
              <a:ext uri="{FF2B5EF4-FFF2-40B4-BE49-F238E27FC236}">
                <a16:creationId xmlns:a16="http://schemas.microsoft.com/office/drawing/2014/main" id="{23CCC48B-1FDA-1046-AF0C-A36CF045DE2A}"/>
              </a:ext>
            </a:extLst>
          </p:cNvPr>
          <p:cNvCxnSpPr>
            <a:cxnSpLocks/>
          </p:cNvCxnSpPr>
          <p:nvPr userDrawn="1"/>
        </p:nvCxnSpPr>
        <p:spPr>
          <a:xfrm>
            <a:off x="-18288" y="1539433"/>
            <a:ext cx="11454076" cy="0"/>
          </a:xfrm>
          <a:prstGeom prst="line">
            <a:avLst/>
          </a:prstGeom>
        </p:spPr>
        <p:style>
          <a:lnRef idx="1">
            <a:schemeClr val="accent1"/>
          </a:lnRef>
          <a:fillRef idx="0">
            <a:schemeClr val="accent1"/>
          </a:fillRef>
          <a:effectRef idx="0">
            <a:schemeClr val="accent1"/>
          </a:effectRef>
          <a:fontRef idx="minor">
            <a:schemeClr val="tx1"/>
          </a:fontRef>
        </p:style>
      </p:cxnSp>
      <p:sp>
        <p:nvSpPr>
          <p:cNvPr id="14" name="Content Placeholder 13">
            <a:extLst>
              <a:ext uri="{FF2B5EF4-FFF2-40B4-BE49-F238E27FC236}">
                <a16:creationId xmlns:a16="http://schemas.microsoft.com/office/drawing/2014/main" id="{F52EC6ED-6539-3443-B3CD-953F1AC5A27E}"/>
              </a:ext>
            </a:extLst>
          </p:cNvPr>
          <p:cNvSpPr>
            <a:spLocks noGrp="1"/>
          </p:cNvSpPr>
          <p:nvPr>
            <p:ph sz="quarter" idx="10"/>
          </p:nvPr>
        </p:nvSpPr>
        <p:spPr>
          <a:xfrm>
            <a:off x="760342" y="2152890"/>
            <a:ext cx="2549786" cy="3275637"/>
          </a:xfrm>
          <a:prstGeom prst="rect">
            <a:avLst/>
          </a:prstGeom>
        </p:spPr>
        <p:txBody>
          <a:bodyPr/>
          <a:lstStyle>
            <a:lvl1pPr marL="0" indent="0">
              <a:lnSpc>
                <a:spcPct val="100000"/>
              </a:lnSpc>
              <a:buNone/>
              <a:defRPr sz="2000">
                <a:latin typeface="Barlow" pitchFamily="2" charset="77"/>
              </a:defRPr>
            </a:lvl1pPr>
            <a:lvl2pPr>
              <a:lnSpc>
                <a:spcPct val="100000"/>
              </a:lnSpc>
              <a:defRPr sz="2000">
                <a:latin typeface="Barlow" pitchFamily="2" charset="77"/>
              </a:defRPr>
            </a:lvl2pPr>
            <a:lvl3pPr>
              <a:lnSpc>
                <a:spcPct val="100000"/>
              </a:lnSpc>
              <a:defRPr>
                <a:solidFill>
                  <a:schemeClr val="accent3"/>
                </a:solidFill>
                <a:latin typeface="Barlow" pitchFamily="2" charset="77"/>
              </a:defRPr>
            </a:lvl3pPr>
            <a:lvl4pPr>
              <a:lnSpc>
                <a:spcPct val="100000"/>
              </a:lnSpc>
              <a:defRPr sz="1600">
                <a:solidFill>
                  <a:schemeClr val="accent3"/>
                </a:solidFill>
                <a:latin typeface="Barlow" pitchFamily="2" charset="77"/>
              </a:defRPr>
            </a:lvl4pPr>
            <a:lvl5pPr>
              <a:defRPr sz="1600">
                <a:latin typeface="Barlow" pitchFamily="2" charset="77"/>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16" name="Content Placeholder 13">
            <a:extLst>
              <a:ext uri="{FF2B5EF4-FFF2-40B4-BE49-F238E27FC236}">
                <a16:creationId xmlns:a16="http://schemas.microsoft.com/office/drawing/2014/main" id="{5DD109D1-67FD-6543-9FBD-0BEBA30A8F61}"/>
              </a:ext>
            </a:extLst>
          </p:cNvPr>
          <p:cNvSpPr>
            <a:spLocks noGrp="1"/>
          </p:cNvSpPr>
          <p:nvPr>
            <p:ph sz="quarter" idx="12"/>
          </p:nvPr>
        </p:nvSpPr>
        <p:spPr>
          <a:xfrm>
            <a:off x="3466966" y="2152890"/>
            <a:ext cx="2549786" cy="3275637"/>
          </a:xfrm>
          <a:prstGeom prst="rect">
            <a:avLst/>
          </a:prstGeom>
        </p:spPr>
        <p:txBody>
          <a:bodyPr/>
          <a:lstStyle>
            <a:lvl1pPr marL="0" indent="0">
              <a:lnSpc>
                <a:spcPct val="100000"/>
              </a:lnSpc>
              <a:buNone/>
              <a:defRPr sz="2000">
                <a:latin typeface="Barlow" pitchFamily="2" charset="77"/>
              </a:defRPr>
            </a:lvl1pPr>
            <a:lvl2pPr>
              <a:lnSpc>
                <a:spcPct val="100000"/>
              </a:lnSpc>
              <a:defRPr sz="2000">
                <a:latin typeface="Barlow" pitchFamily="2" charset="77"/>
              </a:defRPr>
            </a:lvl2pPr>
            <a:lvl3pPr>
              <a:lnSpc>
                <a:spcPct val="100000"/>
              </a:lnSpc>
              <a:defRPr>
                <a:solidFill>
                  <a:schemeClr val="accent3"/>
                </a:solidFill>
                <a:latin typeface="Barlow" pitchFamily="2" charset="77"/>
              </a:defRPr>
            </a:lvl3pPr>
            <a:lvl4pPr>
              <a:lnSpc>
                <a:spcPct val="100000"/>
              </a:lnSpc>
              <a:defRPr sz="1600">
                <a:solidFill>
                  <a:schemeClr val="accent3"/>
                </a:solidFill>
                <a:latin typeface="Barlow" pitchFamily="2" charset="77"/>
              </a:defRPr>
            </a:lvl4pPr>
            <a:lvl5pPr>
              <a:defRPr sz="1600">
                <a:latin typeface="Barlow" pitchFamily="2" charset="77"/>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17" name="Content Placeholder 13">
            <a:extLst>
              <a:ext uri="{FF2B5EF4-FFF2-40B4-BE49-F238E27FC236}">
                <a16:creationId xmlns:a16="http://schemas.microsoft.com/office/drawing/2014/main" id="{B7345511-00AD-1B43-A09B-DF4E5F2721D6}"/>
              </a:ext>
            </a:extLst>
          </p:cNvPr>
          <p:cNvSpPr>
            <a:spLocks noGrp="1"/>
          </p:cNvSpPr>
          <p:nvPr>
            <p:ph sz="quarter" idx="13"/>
          </p:nvPr>
        </p:nvSpPr>
        <p:spPr>
          <a:xfrm>
            <a:off x="6173590" y="2152890"/>
            <a:ext cx="2549786" cy="3275637"/>
          </a:xfrm>
          <a:prstGeom prst="rect">
            <a:avLst/>
          </a:prstGeom>
        </p:spPr>
        <p:txBody>
          <a:bodyPr/>
          <a:lstStyle>
            <a:lvl1pPr marL="0" indent="0">
              <a:lnSpc>
                <a:spcPct val="100000"/>
              </a:lnSpc>
              <a:buNone/>
              <a:defRPr sz="2000">
                <a:latin typeface="Barlow" pitchFamily="2" charset="77"/>
              </a:defRPr>
            </a:lvl1pPr>
            <a:lvl2pPr>
              <a:lnSpc>
                <a:spcPct val="100000"/>
              </a:lnSpc>
              <a:defRPr sz="2000">
                <a:latin typeface="Barlow" pitchFamily="2" charset="77"/>
              </a:defRPr>
            </a:lvl2pPr>
            <a:lvl3pPr>
              <a:lnSpc>
                <a:spcPct val="100000"/>
              </a:lnSpc>
              <a:defRPr>
                <a:solidFill>
                  <a:schemeClr val="accent3"/>
                </a:solidFill>
                <a:latin typeface="Barlow" pitchFamily="2" charset="77"/>
              </a:defRPr>
            </a:lvl3pPr>
            <a:lvl4pPr>
              <a:lnSpc>
                <a:spcPct val="100000"/>
              </a:lnSpc>
              <a:defRPr sz="1600">
                <a:solidFill>
                  <a:schemeClr val="accent3"/>
                </a:solidFill>
                <a:latin typeface="Barlow" pitchFamily="2" charset="77"/>
              </a:defRPr>
            </a:lvl4pPr>
            <a:lvl5pPr>
              <a:defRPr sz="1600">
                <a:latin typeface="Barlow" pitchFamily="2" charset="77"/>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18" name="Content Placeholder 13">
            <a:extLst>
              <a:ext uri="{FF2B5EF4-FFF2-40B4-BE49-F238E27FC236}">
                <a16:creationId xmlns:a16="http://schemas.microsoft.com/office/drawing/2014/main" id="{F038CD5E-CD2B-C54B-8DA5-2215F62392C0}"/>
              </a:ext>
            </a:extLst>
          </p:cNvPr>
          <p:cNvSpPr>
            <a:spLocks noGrp="1"/>
          </p:cNvSpPr>
          <p:nvPr>
            <p:ph sz="quarter" idx="14"/>
          </p:nvPr>
        </p:nvSpPr>
        <p:spPr>
          <a:xfrm>
            <a:off x="8880214" y="2152890"/>
            <a:ext cx="2549786" cy="3275637"/>
          </a:xfrm>
          <a:prstGeom prst="rect">
            <a:avLst/>
          </a:prstGeom>
        </p:spPr>
        <p:txBody>
          <a:bodyPr/>
          <a:lstStyle>
            <a:lvl1pPr marL="0" indent="0">
              <a:lnSpc>
                <a:spcPct val="100000"/>
              </a:lnSpc>
              <a:buNone/>
              <a:defRPr sz="2000">
                <a:latin typeface="Barlow" pitchFamily="2" charset="77"/>
              </a:defRPr>
            </a:lvl1pPr>
            <a:lvl2pPr>
              <a:lnSpc>
                <a:spcPct val="100000"/>
              </a:lnSpc>
              <a:defRPr sz="2000">
                <a:latin typeface="Barlow" pitchFamily="2" charset="77"/>
              </a:defRPr>
            </a:lvl2pPr>
            <a:lvl3pPr>
              <a:lnSpc>
                <a:spcPct val="100000"/>
              </a:lnSpc>
              <a:defRPr>
                <a:solidFill>
                  <a:schemeClr val="accent3"/>
                </a:solidFill>
                <a:latin typeface="Barlow" pitchFamily="2" charset="77"/>
              </a:defRPr>
            </a:lvl3pPr>
            <a:lvl4pPr>
              <a:lnSpc>
                <a:spcPct val="100000"/>
              </a:lnSpc>
              <a:defRPr sz="1600">
                <a:solidFill>
                  <a:schemeClr val="accent3"/>
                </a:solidFill>
                <a:latin typeface="Barlow" pitchFamily="2" charset="77"/>
              </a:defRPr>
            </a:lvl4pPr>
            <a:lvl5pPr>
              <a:defRPr sz="1600">
                <a:latin typeface="Barlow" pitchFamily="2" charset="77"/>
              </a:defRPr>
            </a:lvl5pPr>
          </a:lstStyle>
          <a:p>
            <a:pPr lvl="0"/>
            <a:r>
              <a:rPr lang="en-US"/>
              <a:t>Edit Master text styles</a:t>
            </a:r>
          </a:p>
          <a:p>
            <a:pPr lvl="1"/>
            <a:r>
              <a:rPr lang="en-US"/>
              <a:t>Second level</a:t>
            </a:r>
          </a:p>
          <a:p>
            <a:pPr lvl="2"/>
            <a:r>
              <a:rPr lang="en-US"/>
              <a:t>Third level</a:t>
            </a:r>
          </a:p>
          <a:p>
            <a:pPr lvl="3"/>
            <a:r>
              <a:rPr lang="en-US"/>
              <a:t>Fourth level</a:t>
            </a:r>
          </a:p>
        </p:txBody>
      </p:sp>
      <p:cxnSp>
        <p:nvCxnSpPr>
          <p:cNvPr id="3" name="Straight Connector 2">
            <a:extLst>
              <a:ext uri="{FF2B5EF4-FFF2-40B4-BE49-F238E27FC236}">
                <a16:creationId xmlns:a16="http://schemas.microsoft.com/office/drawing/2014/main" id="{B7929F22-C54F-DE42-AB82-4F68188F18D9}"/>
              </a:ext>
            </a:extLst>
          </p:cNvPr>
          <p:cNvCxnSpPr/>
          <p:nvPr userDrawn="1"/>
        </p:nvCxnSpPr>
        <p:spPr>
          <a:xfrm>
            <a:off x="762000" y="2249424"/>
            <a:ext cx="0" cy="3179103"/>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87733DB-D24C-1044-A989-93C21B4D4C5D}"/>
              </a:ext>
            </a:extLst>
          </p:cNvPr>
          <p:cNvCxnSpPr/>
          <p:nvPr userDrawn="1"/>
        </p:nvCxnSpPr>
        <p:spPr>
          <a:xfrm>
            <a:off x="3468624" y="2249424"/>
            <a:ext cx="0" cy="3179103"/>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3D96F04B-EA20-9945-97A7-56EC4EBCA3BD}"/>
              </a:ext>
            </a:extLst>
          </p:cNvPr>
          <p:cNvCxnSpPr/>
          <p:nvPr userDrawn="1"/>
        </p:nvCxnSpPr>
        <p:spPr>
          <a:xfrm>
            <a:off x="6175248" y="2249424"/>
            <a:ext cx="0" cy="3179103"/>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5FCDFCEF-A6B1-574A-B4BF-82FE103D83D6}"/>
              </a:ext>
            </a:extLst>
          </p:cNvPr>
          <p:cNvCxnSpPr/>
          <p:nvPr userDrawn="1"/>
        </p:nvCxnSpPr>
        <p:spPr>
          <a:xfrm>
            <a:off x="8881872" y="2249424"/>
            <a:ext cx="0" cy="3179103"/>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78946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Vertically Divided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D4444EA-BF27-494F-BDAE-0D936A89D6B7}"/>
              </a:ext>
            </a:extLst>
          </p:cNvPr>
          <p:cNvSpPr/>
          <p:nvPr userDrawn="1"/>
        </p:nvSpPr>
        <p:spPr>
          <a:xfrm>
            <a:off x="0" y="6057900"/>
            <a:ext cx="12192000" cy="8001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ate Placeholder 3">
            <a:extLst>
              <a:ext uri="{FF2B5EF4-FFF2-40B4-BE49-F238E27FC236}">
                <a16:creationId xmlns:a16="http://schemas.microsoft.com/office/drawing/2014/main" id="{679413FB-4A88-B24F-A68F-DDB5FBF0D88C}"/>
              </a:ext>
            </a:extLst>
          </p:cNvPr>
          <p:cNvSpPr>
            <a:spLocks noGrp="1"/>
          </p:cNvSpPr>
          <p:nvPr>
            <p:ph type="dt" sz="half" idx="2"/>
          </p:nvPr>
        </p:nvSpPr>
        <p:spPr>
          <a:xfrm>
            <a:off x="10454639" y="6310050"/>
            <a:ext cx="1069340" cy="365125"/>
          </a:xfrm>
          <a:prstGeom prst="rect">
            <a:avLst/>
          </a:prstGeom>
        </p:spPr>
        <p:txBody>
          <a:bodyPr vert="horz" lIns="91440" tIns="45720" rIns="91440" bIns="45720" rtlCol="0" anchor="ctr"/>
          <a:lstStyle>
            <a:lvl1pPr algn="r">
              <a:defRPr sz="1200">
                <a:solidFill>
                  <a:schemeClr val="accent1"/>
                </a:solidFill>
                <a:latin typeface="Barlow" pitchFamily="2" charset="77"/>
              </a:defRPr>
            </a:lvl1pPr>
          </a:lstStyle>
          <a:p>
            <a:fld id="{B66A9BD8-7BE8-6740-B3D8-61E9815BA268}" type="datetime1">
              <a:rPr lang="en-US" smtClean="0"/>
              <a:t>5/4/2026</a:t>
            </a:fld>
            <a:endParaRPr lang="en-US" dirty="0"/>
          </a:p>
        </p:txBody>
      </p:sp>
      <p:sp>
        <p:nvSpPr>
          <p:cNvPr id="10" name="Slide Number Placeholder 5">
            <a:extLst>
              <a:ext uri="{FF2B5EF4-FFF2-40B4-BE49-F238E27FC236}">
                <a16:creationId xmlns:a16="http://schemas.microsoft.com/office/drawing/2014/main" id="{670B8DD8-248F-4749-A0BF-2EA7AE1233F3}"/>
              </a:ext>
            </a:extLst>
          </p:cNvPr>
          <p:cNvSpPr>
            <a:spLocks noGrp="1"/>
          </p:cNvSpPr>
          <p:nvPr>
            <p:ph type="sldNum" sz="quarter" idx="4"/>
          </p:nvPr>
        </p:nvSpPr>
        <p:spPr>
          <a:xfrm>
            <a:off x="8806181" y="6310050"/>
            <a:ext cx="1069340" cy="365125"/>
          </a:xfrm>
          <a:prstGeom prst="rect">
            <a:avLst/>
          </a:prstGeom>
        </p:spPr>
        <p:txBody>
          <a:bodyPr vert="horz" lIns="91440" tIns="45720" rIns="91440" bIns="45720" rtlCol="0" anchor="ctr"/>
          <a:lstStyle>
            <a:lvl1pPr algn="l">
              <a:defRPr sz="1200">
                <a:solidFill>
                  <a:schemeClr val="accent3"/>
                </a:solidFill>
                <a:latin typeface="Barlow" pitchFamily="2" charset="77"/>
              </a:defRPr>
            </a:lvl1pPr>
          </a:lstStyle>
          <a:p>
            <a:fld id="{01126A8C-B8CF-CD43-8D44-69201076F39D}" type="slidenum">
              <a:rPr lang="en-US" smtClean="0"/>
              <a:pPr/>
              <a:t>‹#›</a:t>
            </a:fld>
            <a:endParaRPr lang="en-US" dirty="0"/>
          </a:p>
        </p:txBody>
      </p:sp>
      <p:pic>
        <p:nvPicPr>
          <p:cNvPr id="12" name="Picture 11">
            <a:extLst>
              <a:ext uri="{FF2B5EF4-FFF2-40B4-BE49-F238E27FC236}">
                <a16:creationId xmlns:a16="http://schemas.microsoft.com/office/drawing/2014/main" id="{8FE20666-7464-7A45-A749-38D9D1826CA8}"/>
              </a:ext>
            </a:extLst>
          </p:cNvPr>
          <p:cNvPicPr>
            <a:picLocks noChangeAspect="1"/>
          </p:cNvPicPr>
          <p:nvPr userDrawn="1"/>
        </p:nvPicPr>
        <p:blipFill>
          <a:blip r:embed="rId2"/>
          <a:stretch>
            <a:fillRect/>
          </a:stretch>
        </p:blipFill>
        <p:spPr>
          <a:xfrm>
            <a:off x="762000" y="6382231"/>
            <a:ext cx="347723" cy="189202"/>
          </a:xfrm>
          <a:prstGeom prst="rect">
            <a:avLst/>
          </a:prstGeom>
        </p:spPr>
      </p:pic>
      <p:sp>
        <p:nvSpPr>
          <p:cNvPr id="7" name="Title Placeholder 1">
            <a:extLst>
              <a:ext uri="{FF2B5EF4-FFF2-40B4-BE49-F238E27FC236}">
                <a16:creationId xmlns:a16="http://schemas.microsoft.com/office/drawing/2014/main" id="{0BBAF5DC-0696-804C-9E04-CF1E902E0256}"/>
              </a:ext>
            </a:extLst>
          </p:cNvPr>
          <p:cNvSpPr>
            <a:spLocks noGrp="1"/>
          </p:cNvSpPr>
          <p:nvPr>
            <p:ph type="title"/>
          </p:nvPr>
        </p:nvSpPr>
        <p:spPr>
          <a:xfrm>
            <a:off x="659758" y="681037"/>
            <a:ext cx="2385194" cy="1906716"/>
          </a:xfrm>
          <a:prstGeom prst="rect">
            <a:avLst/>
          </a:prstGeom>
        </p:spPr>
        <p:txBody>
          <a:bodyPr vert="horz" lIns="91440" tIns="45720" rIns="91440" bIns="45720" rtlCol="0" anchor="t">
            <a:normAutofit/>
          </a:bodyPr>
          <a:lstStyle>
            <a:lvl1pPr algn="l">
              <a:lnSpc>
                <a:spcPct val="100000"/>
              </a:lnSpc>
              <a:defRPr sz="2500">
                <a:latin typeface="Barlow" pitchFamily="2" charset="77"/>
              </a:defRPr>
            </a:lvl1pPr>
          </a:lstStyle>
          <a:p>
            <a:r>
              <a:rPr lang="en-US"/>
              <a:t>Click to edit Master title style</a:t>
            </a:r>
            <a:endParaRPr lang="en-US" dirty="0"/>
          </a:p>
        </p:txBody>
      </p:sp>
      <p:cxnSp>
        <p:nvCxnSpPr>
          <p:cNvPr id="13" name="Straight Connector 12">
            <a:extLst>
              <a:ext uri="{FF2B5EF4-FFF2-40B4-BE49-F238E27FC236}">
                <a16:creationId xmlns:a16="http://schemas.microsoft.com/office/drawing/2014/main" id="{23CCC48B-1FDA-1046-AF0C-A36CF045DE2A}"/>
              </a:ext>
            </a:extLst>
          </p:cNvPr>
          <p:cNvCxnSpPr>
            <a:cxnSpLocks/>
          </p:cNvCxnSpPr>
          <p:nvPr userDrawn="1"/>
        </p:nvCxnSpPr>
        <p:spPr>
          <a:xfrm flipV="1">
            <a:off x="3314700" y="-29414"/>
            <a:ext cx="0" cy="5457941"/>
          </a:xfrm>
          <a:prstGeom prst="line">
            <a:avLst/>
          </a:prstGeom>
        </p:spPr>
        <p:style>
          <a:lnRef idx="1">
            <a:schemeClr val="accent1"/>
          </a:lnRef>
          <a:fillRef idx="0">
            <a:schemeClr val="accent1"/>
          </a:fillRef>
          <a:effectRef idx="0">
            <a:schemeClr val="accent1"/>
          </a:effectRef>
          <a:fontRef idx="minor">
            <a:schemeClr val="tx1"/>
          </a:fontRef>
        </p:style>
      </p:cxnSp>
      <p:sp>
        <p:nvSpPr>
          <p:cNvPr id="14" name="Content Placeholder 13">
            <a:extLst>
              <a:ext uri="{FF2B5EF4-FFF2-40B4-BE49-F238E27FC236}">
                <a16:creationId xmlns:a16="http://schemas.microsoft.com/office/drawing/2014/main" id="{F52EC6ED-6539-3443-B3CD-953F1AC5A27E}"/>
              </a:ext>
            </a:extLst>
          </p:cNvPr>
          <p:cNvSpPr>
            <a:spLocks noGrp="1"/>
          </p:cNvSpPr>
          <p:nvPr>
            <p:ph sz="quarter" idx="10"/>
          </p:nvPr>
        </p:nvSpPr>
        <p:spPr>
          <a:xfrm>
            <a:off x="659758" y="2587753"/>
            <a:ext cx="2385193" cy="2840774"/>
          </a:xfrm>
          <a:prstGeom prst="rect">
            <a:avLst/>
          </a:prstGeom>
        </p:spPr>
        <p:txBody>
          <a:bodyPr/>
          <a:lstStyle>
            <a:lvl1pPr marL="0" indent="0">
              <a:lnSpc>
                <a:spcPct val="100000"/>
              </a:lnSpc>
              <a:buNone/>
              <a:defRPr sz="1600">
                <a:latin typeface="Barlow" pitchFamily="2" charset="77"/>
              </a:defRPr>
            </a:lvl1pPr>
            <a:lvl2pPr>
              <a:lnSpc>
                <a:spcPct val="100000"/>
              </a:lnSpc>
              <a:defRPr sz="2000">
                <a:latin typeface="Barlow" pitchFamily="2" charset="77"/>
              </a:defRPr>
            </a:lvl2pPr>
            <a:lvl3pPr>
              <a:lnSpc>
                <a:spcPct val="100000"/>
              </a:lnSpc>
              <a:defRPr>
                <a:solidFill>
                  <a:schemeClr val="accent3"/>
                </a:solidFill>
                <a:latin typeface="Barlow" pitchFamily="2" charset="77"/>
              </a:defRPr>
            </a:lvl3pPr>
            <a:lvl4pPr>
              <a:lnSpc>
                <a:spcPct val="100000"/>
              </a:lnSpc>
              <a:defRPr sz="1600">
                <a:solidFill>
                  <a:schemeClr val="accent3"/>
                </a:solidFill>
                <a:latin typeface="Barlow" pitchFamily="2" charset="77"/>
              </a:defRPr>
            </a:lvl4pPr>
            <a:lvl5pPr>
              <a:defRPr sz="1600">
                <a:latin typeface="Barlow" pitchFamily="2" charset="77"/>
              </a:defRPr>
            </a:lvl5pPr>
          </a:lstStyle>
          <a:p>
            <a:pPr lvl="0"/>
            <a:r>
              <a:rPr lang="en-US"/>
              <a:t>Edit Master text styles</a:t>
            </a:r>
          </a:p>
        </p:txBody>
      </p:sp>
      <p:sp>
        <p:nvSpPr>
          <p:cNvPr id="22" name="Content Placeholder 13">
            <a:extLst>
              <a:ext uri="{FF2B5EF4-FFF2-40B4-BE49-F238E27FC236}">
                <a16:creationId xmlns:a16="http://schemas.microsoft.com/office/drawing/2014/main" id="{069E45F9-C63A-5942-8A76-EAE0B27C555D}"/>
              </a:ext>
            </a:extLst>
          </p:cNvPr>
          <p:cNvSpPr>
            <a:spLocks noGrp="1"/>
          </p:cNvSpPr>
          <p:nvPr>
            <p:ph sz="quarter" idx="11"/>
          </p:nvPr>
        </p:nvSpPr>
        <p:spPr>
          <a:xfrm>
            <a:off x="3467100" y="685800"/>
            <a:ext cx="7968687" cy="4742727"/>
          </a:xfrm>
          <a:prstGeom prst="rect">
            <a:avLst/>
          </a:prstGeom>
        </p:spPr>
        <p:txBody>
          <a:bodyPr/>
          <a:lstStyle>
            <a:lvl1pPr marL="0" indent="0">
              <a:lnSpc>
                <a:spcPct val="100000"/>
              </a:lnSpc>
              <a:buNone/>
              <a:defRPr sz="2800">
                <a:latin typeface="Barlow" pitchFamily="2" charset="77"/>
              </a:defRPr>
            </a:lvl1pPr>
            <a:lvl2pPr>
              <a:lnSpc>
                <a:spcPct val="100000"/>
              </a:lnSpc>
              <a:defRPr sz="2400">
                <a:latin typeface="Barlow" pitchFamily="2" charset="77"/>
              </a:defRPr>
            </a:lvl2pPr>
            <a:lvl3pPr>
              <a:lnSpc>
                <a:spcPct val="100000"/>
              </a:lnSpc>
              <a:defRPr sz="2400">
                <a:solidFill>
                  <a:schemeClr val="accent3"/>
                </a:solidFill>
                <a:latin typeface="Barlow" pitchFamily="2" charset="77"/>
              </a:defRPr>
            </a:lvl3pPr>
            <a:lvl4pPr>
              <a:lnSpc>
                <a:spcPct val="100000"/>
              </a:lnSpc>
              <a:defRPr sz="1800">
                <a:solidFill>
                  <a:schemeClr val="accent3"/>
                </a:solidFill>
                <a:latin typeface="Barlow" pitchFamily="2" charset="77"/>
              </a:defRPr>
            </a:lvl4pPr>
            <a:lvl5pPr>
              <a:defRPr sz="1600">
                <a:latin typeface="Barlow" pitchFamily="2" charset="77"/>
              </a:defRPr>
            </a:lvl5pPr>
          </a:lstStyle>
          <a:p>
            <a:pPr lvl="0"/>
            <a:r>
              <a:rPr lang="en-US"/>
              <a:t>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40487072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ogo Slate Two">
    <p:bg>
      <p:bgPr>
        <a:solidFill>
          <a:schemeClr val="bg2"/>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7D4D15B-75F0-3C40-B168-6883A8DFB402}"/>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5" name="Rectangle 4">
            <a:extLst>
              <a:ext uri="{FF2B5EF4-FFF2-40B4-BE49-F238E27FC236}">
                <a16:creationId xmlns:a16="http://schemas.microsoft.com/office/drawing/2014/main" id="{950A6152-5394-CE44-B7EB-2A1693FC6971}"/>
              </a:ext>
            </a:extLst>
          </p:cNvPr>
          <p:cNvSpPr/>
          <p:nvPr userDrawn="1"/>
        </p:nvSpPr>
        <p:spPr>
          <a:xfrm>
            <a:off x="762000" y="6057900"/>
            <a:ext cx="10668000" cy="8001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2088953E-CA0D-5942-95A2-9DF0EDF6F38D}"/>
              </a:ext>
            </a:extLst>
          </p:cNvPr>
          <p:cNvPicPr>
            <a:picLocks noChangeAspect="1"/>
          </p:cNvPicPr>
          <p:nvPr userDrawn="1"/>
        </p:nvPicPr>
        <p:blipFill>
          <a:blip r:embed="rId3"/>
          <a:stretch>
            <a:fillRect/>
          </a:stretch>
        </p:blipFill>
        <p:spPr>
          <a:xfrm>
            <a:off x="1082716" y="6342926"/>
            <a:ext cx="2154583" cy="306729"/>
          </a:xfrm>
          <a:prstGeom prst="rect">
            <a:avLst/>
          </a:prstGeom>
        </p:spPr>
      </p:pic>
      <p:sp>
        <p:nvSpPr>
          <p:cNvPr id="7" name="Date Placeholder 3">
            <a:extLst>
              <a:ext uri="{FF2B5EF4-FFF2-40B4-BE49-F238E27FC236}">
                <a16:creationId xmlns:a16="http://schemas.microsoft.com/office/drawing/2014/main" id="{EEEC7F7D-75FF-EF4A-B15E-077C8A7CF3B4}"/>
              </a:ext>
            </a:extLst>
          </p:cNvPr>
          <p:cNvSpPr>
            <a:spLocks noGrp="1"/>
          </p:cNvSpPr>
          <p:nvPr>
            <p:ph type="dt" sz="half" idx="2"/>
          </p:nvPr>
        </p:nvSpPr>
        <p:spPr>
          <a:xfrm>
            <a:off x="8423959" y="6313727"/>
            <a:ext cx="2743200" cy="365125"/>
          </a:xfrm>
          <a:prstGeom prst="rect">
            <a:avLst/>
          </a:prstGeom>
        </p:spPr>
        <p:txBody>
          <a:bodyPr vert="horz" lIns="91440" tIns="45720" rIns="91440" bIns="45720" rtlCol="0" anchor="ctr"/>
          <a:lstStyle>
            <a:lvl1pPr algn="r">
              <a:defRPr sz="1600">
                <a:solidFill>
                  <a:schemeClr val="accent1"/>
                </a:solidFill>
                <a:latin typeface="Barlow" pitchFamily="2" charset="77"/>
              </a:defRPr>
            </a:lvl1pPr>
          </a:lstStyle>
          <a:p>
            <a:fld id="{21E3773B-728E-1746-8E3D-7CC38A65040D}" type="datetime1">
              <a:rPr lang="en-US" smtClean="0"/>
              <a:t>5/4/2026</a:t>
            </a:fld>
            <a:endParaRPr lang="en-US" dirty="0"/>
          </a:p>
        </p:txBody>
      </p:sp>
    </p:spTree>
    <p:extLst>
      <p:ext uri="{BB962C8B-B14F-4D97-AF65-F5344CB8AC3E}">
        <p14:creationId xmlns:p14="http://schemas.microsoft.com/office/powerpoint/2010/main" val="16304532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ull Screen Imag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D4444EA-BF27-494F-BDAE-0D936A89D6B7}"/>
              </a:ext>
            </a:extLst>
          </p:cNvPr>
          <p:cNvSpPr/>
          <p:nvPr userDrawn="1"/>
        </p:nvSpPr>
        <p:spPr>
          <a:xfrm>
            <a:off x="0" y="6057900"/>
            <a:ext cx="12192000" cy="8001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ate Placeholder 3">
            <a:extLst>
              <a:ext uri="{FF2B5EF4-FFF2-40B4-BE49-F238E27FC236}">
                <a16:creationId xmlns:a16="http://schemas.microsoft.com/office/drawing/2014/main" id="{679413FB-4A88-B24F-A68F-DDB5FBF0D88C}"/>
              </a:ext>
            </a:extLst>
          </p:cNvPr>
          <p:cNvSpPr>
            <a:spLocks noGrp="1"/>
          </p:cNvSpPr>
          <p:nvPr>
            <p:ph type="dt" sz="half" idx="2"/>
          </p:nvPr>
        </p:nvSpPr>
        <p:spPr>
          <a:xfrm>
            <a:off x="10454639" y="6310050"/>
            <a:ext cx="1069340" cy="365125"/>
          </a:xfrm>
          <a:prstGeom prst="rect">
            <a:avLst/>
          </a:prstGeom>
        </p:spPr>
        <p:txBody>
          <a:bodyPr vert="horz" lIns="91440" tIns="45720" rIns="91440" bIns="45720" rtlCol="0" anchor="ctr"/>
          <a:lstStyle>
            <a:lvl1pPr algn="r">
              <a:defRPr sz="1200">
                <a:solidFill>
                  <a:schemeClr val="accent1"/>
                </a:solidFill>
                <a:latin typeface="Barlow" pitchFamily="2" charset="77"/>
              </a:defRPr>
            </a:lvl1pPr>
          </a:lstStyle>
          <a:p>
            <a:fld id="{E8207DFD-BD81-FB4B-BE70-18AE7930CB8F}" type="datetime1">
              <a:rPr lang="en-US" smtClean="0"/>
              <a:t>5/4/2026</a:t>
            </a:fld>
            <a:endParaRPr lang="en-US" dirty="0"/>
          </a:p>
        </p:txBody>
      </p:sp>
      <p:sp>
        <p:nvSpPr>
          <p:cNvPr id="10" name="Slide Number Placeholder 5">
            <a:extLst>
              <a:ext uri="{FF2B5EF4-FFF2-40B4-BE49-F238E27FC236}">
                <a16:creationId xmlns:a16="http://schemas.microsoft.com/office/drawing/2014/main" id="{670B8DD8-248F-4749-A0BF-2EA7AE1233F3}"/>
              </a:ext>
            </a:extLst>
          </p:cNvPr>
          <p:cNvSpPr>
            <a:spLocks noGrp="1"/>
          </p:cNvSpPr>
          <p:nvPr>
            <p:ph type="sldNum" sz="quarter" idx="4"/>
          </p:nvPr>
        </p:nvSpPr>
        <p:spPr>
          <a:xfrm>
            <a:off x="8806181" y="6310050"/>
            <a:ext cx="1069340" cy="365125"/>
          </a:xfrm>
          <a:prstGeom prst="rect">
            <a:avLst/>
          </a:prstGeom>
        </p:spPr>
        <p:txBody>
          <a:bodyPr vert="horz" lIns="91440" tIns="45720" rIns="91440" bIns="45720" rtlCol="0" anchor="ctr"/>
          <a:lstStyle>
            <a:lvl1pPr algn="l">
              <a:defRPr sz="1200">
                <a:solidFill>
                  <a:schemeClr val="accent3"/>
                </a:solidFill>
                <a:latin typeface="Barlow" pitchFamily="2" charset="77"/>
              </a:defRPr>
            </a:lvl1pPr>
          </a:lstStyle>
          <a:p>
            <a:fld id="{01126A8C-B8CF-CD43-8D44-69201076F39D}" type="slidenum">
              <a:rPr lang="en-US" smtClean="0"/>
              <a:pPr/>
              <a:t>‹#›</a:t>
            </a:fld>
            <a:endParaRPr lang="en-US" dirty="0"/>
          </a:p>
        </p:txBody>
      </p:sp>
      <p:pic>
        <p:nvPicPr>
          <p:cNvPr id="12" name="Picture 11">
            <a:extLst>
              <a:ext uri="{FF2B5EF4-FFF2-40B4-BE49-F238E27FC236}">
                <a16:creationId xmlns:a16="http://schemas.microsoft.com/office/drawing/2014/main" id="{8FE20666-7464-7A45-A749-38D9D1826CA8}"/>
              </a:ext>
            </a:extLst>
          </p:cNvPr>
          <p:cNvPicPr>
            <a:picLocks noChangeAspect="1"/>
          </p:cNvPicPr>
          <p:nvPr userDrawn="1"/>
        </p:nvPicPr>
        <p:blipFill>
          <a:blip r:embed="rId2"/>
          <a:stretch>
            <a:fillRect/>
          </a:stretch>
        </p:blipFill>
        <p:spPr>
          <a:xfrm>
            <a:off x="762000" y="6382231"/>
            <a:ext cx="347723" cy="189202"/>
          </a:xfrm>
          <a:prstGeom prst="rect">
            <a:avLst/>
          </a:prstGeom>
        </p:spPr>
      </p:pic>
      <p:sp>
        <p:nvSpPr>
          <p:cNvPr id="22" name="Picture Placeholder 3">
            <a:extLst>
              <a:ext uri="{FF2B5EF4-FFF2-40B4-BE49-F238E27FC236}">
                <a16:creationId xmlns:a16="http://schemas.microsoft.com/office/drawing/2014/main" id="{810C40CF-C290-AD41-8398-C02D81670CF0}"/>
              </a:ext>
            </a:extLst>
          </p:cNvPr>
          <p:cNvSpPr>
            <a:spLocks noGrp="1"/>
          </p:cNvSpPr>
          <p:nvPr>
            <p:ph type="pic" sz="quarter" idx="10"/>
          </p:nvPr>
        </p:nvSpPr>
        <p:spPr>
          <a:xfrm>
            <a:off x="0" y="1"/>
            <a:ext cx="12192000" cy="6057900"/>
          </a:xfrm>
          <a:prstGeom prst="rect">
            <a:avLst/>
          </a:prstGeom>
        </p:spPr>
        <p:txBody>
          <a:bodyPr/>
          <a:lstStyle/>
          <a:p>
            <a:r>
              <a:rPr lang="en-US"/>
              <a:t>Click icon to add picture</a:t>
            </a:r>
          </a:p>
        </p:txBody>
      </p:sp>
    </p:spTree>
    <p:extLst>
      <p:ext uri="{BB962C8B-B14F-4D97-AF65-F5344CB8AC3E}">
        <p14:creationId xmlns:p14="http://schemas.microsoft.com/office/powerpoint/2010/main" val="31809703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95196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Standar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879823B-1CB2-1F4A-9318-1B90E007E6B1}"/>
              </a:ext>
            </a:extLst>
          </p:cNvPr>
          <p:cNvSpPr/>
          <p:nvPr userDrawn="1"/>
        </p:nvSpPr>
        <p:spPr>
          <a:xfrm>
            <a:off x="0" y="3429000"/>
            <a:ext cx="12192000" cy="3429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FB0A2C1-0775-4646-A72E-BACB84135DAB}"/>
              </a:ext>
            </a:extLst>
          </p:cNvPr>
          <p:cNvSpPr>
            <a:spLocks noGrp="1"/>
          </p:cNvSpPr>
          <p:nvPr>
            <p:ph type="ctrTitle" hasCustomPrompt="1"/>
          </p:nvPr>
        </p:nvSpPr>
        <p:spPr>
          <a:xfrm>
            <a:off x="648182" y="3981691"/>
            <a:ext cx="10781818" cy="2329405"/>
          </a:xfrm>
          <a:prstGeom prst="rect">
            <a:avLst/>
          </a:prstGeom>
        </p:spPr>
        <p:txBody>
          <a:bodyPr anchor="b"/>
          <a:lstStyle>
            <a:lvl1pPr algn="l">
              <a:defRPr sz="7630">
                <a:solidFill>
                  <a:schemeClr val="tx1"/>
                </a:solidFill>
                <a:latin typeface="Barlow" pitchFamily="2" charset="77"/>
              </a:defRPr>
            </a:lvl1pPr>
          </a:lstStyle>
          <a:p>
            <a:r>
              <a:rPr lang="en-US" dirty="0"/>
              <a:t>Your Title Here</a:t>
            </a:r>
          </a:p>
        </p:txBody>
      </p:sp>
      <p:sp>
        <p:nvSpPr>
          <p:cNvPr id="3" name="Subtitle 2">
            <a:extLst>
              <a:ext uri="{FF2B5EF4-FFF2-40B4-BE49-F238E27FC236}">
                <a16:creationId xmlns:a16="http://schemas.microsoft.com/office/drawing/2014/main" id="{DA0BDFAF-111D-7A47-A75B-84E764E68A9A}"/>
              </a:ext>
            </a:extLst>
          </p:cNvPr>
          <p:cNvSpPr>
            <a:spLocks noGrp="1"/>
          </p:cNvSpPr>
          <p:nvPr>
            <p:ph type="subTitle" idx="1" hasCustomPrompt="1"/>
          </p:nvPr>
        </p:nvSpPr>
        <p:spPr>
          <a:xfrm>
            <a:off x="669400" y="1697651"/>
            <a:ext cx="3925747" cy="1184446"/>
          </a:xfrm>
          <a:prstGeom prst="rect">
            <a:avLst/>
          </a:prstGeom>
        </p:spPr>
        <p:txBody>
          <a:bodyPr anchor="b"/>
          <a:lstStyle>
            <a:lvl1pPr marL="0" indent="0" algn="l">
              <a:lnSpc>
                <a:spcPct val="100000"/>
              </a:lnSpc>
              <a:buNone/>
              <a:defRPr sz="2500">
                <a:latin typeface="Barlow"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Title, or other Identifying Info (optional)</a:t>
            </a:r>
          </a:p>
        </p:txBody>
      </p:sp>
      <p:pic>
        <p:nvPicPr>
          <p:cNvPr id="9" name="Picture 8">
            <a:extLst>
              <a:ext uri="{FF2B5EF4-FFF2-40B4-BE49-F238E27FC236}">
                <a16:creationId xmlns:a16="http://schemas.microsoft.com/office/drawing/2014/main" id="{E44252A7-5A9F-D343-9C17-1E2B2B76CAE1}"/>
              </a:ext>
            </a:extLst>
          </p:cNvPr>
          <p:cNvPicPr>
            <a:picLocks noChangeAspect="1"/>
          </p:cNvPicPr>
          <p:nvPr userDrawn="1"/>
        </p:nvPicPr>
        <p:blipFill>
          <a:blip r:embed="rId2"/>
          <a:stretch>
            <a:fillRect/>
          </a:stretch>
        </p:blipFill>
        <p:spPr>
          <a:xfrm>
            <a:off x="780326" y="789169"/>
            <a:ext cx="2534374" cy="360796"/>
          </a:xfrm>
          <a:prstGeom prst="rect">
            <a:avLst/>
          </a:prstGeom>
        </p:spPr>
      </p:pic>
      <p:sp>
        <p:nvSpPr>
          <p:cNvPr id="13" name="Text Placeholder 12">
            <a:extLst>
              <a:ext uri="{FF2B5EF4-FFF2-40B4-BE49-F238E27FC236}">
                <a16:creationId xmlns:a16="http://schemas.microsoft.com/office/drawing/2014/main" id="{A041EB90-D8EC-D544-837B-159E6A0B6FCB}"/>
              </a:ext>
            </a:extLst>
          </p:cNvPr>
          <p:cNvSpPr>
            <a:spLocks noGrp="1"/>
          </p:cNvSpPr>
          <p:nvPr>
            <p:ph type="body" sz="quarter" idx="10" hasCustomPrompt="1"/>
          </p:nvPr>
        </p:nvSpPr>
        <p:spPr>
          <a:xfrm>
            <a:off x="6102750" y="1696867"/>
            <a:ext cx="2335194" cy="1184446"/>
          </a:xfrm>
          <a:prstGeom prst="rect">
            <a:avLst/>
          </a:prstGeom>
        </p:spPr>
        <p:txBody>
          <a:bodyPr anchor="b"/>
          <a:lstStyle>
            <a:lvl1pPr marL="0" indent="0">
              <a:lnSpc>
                <a:spcPct val="100000"/>
              </a:lnSpc>
              <a:buNone/>
              <a:defRPr sz="2000">
                <a:solidFill>
                  <a:schemeClr val="accent3"/>
                </a:solidFill>
                <a:latin typeface="Barlow" pitchFamily="2" charset="77"/>
              </a:defRPr>
            </a:lvl1pPr>
          </a:lstStyle>
          <a:p>
            <a:r>
              <a:rPr lang="en-US" dirty="0"/>
              <a:t>Misc. Info Placeholder (optional)</a:t>
            </a:r>
          </a:p>
        </p:txBody>
      </p:sp>
      <p:sp>
        <p:nvSpPr>
          <p:cNvPr id="14" name="Text Placeholder 12">
            <a:extLst>
              <a:ext uri="{FF2B5EF4-FFF2-40B4-BE49-F238E27FC236}">
                <a16:creationId xmlns:a16="http://schemas.microsoft.com/office/drawing/2014/main" id="{A6E8428D-057B-BD4D-867D-B1C7129DF087}"/>
              </a:ext>
            </a:extLst>
          </p:cNvPr>
          <p:cNvSpPr>
            <a:spLocks noGrp="1"/>
          </p:cNvSpPr>
          <p:nvPr>
            <p:ph type="body" sz="quarter" idx="11" hasCustomPrompt="1"/>
          </p:nvPr>
        </p:nvSpPr>
        <p:spPr>
          <a:xfrm>
            <a:off x="8799650" y="1696866"/>
            <a:ext cx="2630350" cy="1184447"/>
          </a:xfrm>
          <a:prstGeom prst="rect">
            <a:avLst/>
          </a:prstGeom>
        </p:spPr>
        <p:txBody>
          <a:bodyPr anchor="b"/>
          <a:lstStyle>
            <a:lvl1pPr marL="0" indent="0">
              <a:lnSpc>
                <a:spcPct val="100000"/>
              </a:lnSpc>
              <a:buNone/>
              <a:defRPr sz="2000">
                <a:solidFill>
                  <a:schemeClr val="accent3"/>
                </a:solidFill>
                <a:latin typeface="Barlow" pitchFamily="2" charset="77"/>
              </a:defRPr>
            </a:lvl1pPr>
          </a:lstStyle>
          <a:p>
            <a:r>
              <a:rPr lang="en-US" dirty="0"/>
              <a:t>Date, location, or misc. (optional)</a:t>
            </a:r>
          </a:p>
        </p:txBody>
      </p:sp>
    </p:spTree>
    <p:extLst>
      <p:ext uri="{BB962C8B-B14F-4D97-AF65-F5344CB8AC3E}">
        <p14:creationId xmlns:p14="http://schemas.microsoft.com/office/powerpoint/2010/main" val="2779048531"/>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Vert. Im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879823B-1CB2-1F4A-9318-1B90E007E6B1}"/>
              </a:ext>
            </a:extLst>
          </p:cNvPr>
          <p:cNvSpPr/>
          <p:nvPr userDrawn="1"/>
        </p:nvSpPr>
        <p:spPr>
          <a:xfrm>
            <a:off x="0" y="3429000"/>
            <a:ext cx="12192000" cy="3429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FB0A2C1-0775-4646-A72E-BACB84135DAB}"/>
              </a:ext>
            </a:extLst>
          </p:cNvPr>
          <p:cNvSpPr>
            <a:spLocks noGrp="1"/>
          </p:cNvSpPr>
          <p:nvPr>
            <p:ph type="ctrTitle" hasCustomPrompt="1"/>
          </p:nvPr>
        </p:nvSpPr>
        <p:spPr>
          <a:xfrm>
            <a:off x="648182" y="3981691"/>
            <a:ext cx="7511970" cy="2329405"/>
          </a:xfrm>
          <a:prstGeom prst="rect">
            <a:avLst/>
          </a:prstGeom>
        </p:spPr>
        <p:txBody>
          <a:bodyPr anchor="b"/>
          <a:lstStyle>
            <a:lvl1pPr algn="l">
              <a:defRPr sz="7630">
                <a:solidFill>
                  <a:schemeClr val="tx1"/>
                </a:solidFill>
                <a:latin typeface="Barlow" pitchFamily="2" charset="77"/>
              </a:defRPr>
            </a:lvl1pPr>
          </a:lstStyle>
          <a:p>
            <a:r>
              <a:rPr lang="en-US" dirty="0"/>
              <a:t>Your Title Here</a:t>
            </a:r>
          </a:p>
        </p:txBody>
      </p:sp>
      <p:sp>
        <p:nvSpPr>
          <p:cNvPr id="3" name="Subtitle 2">
            <a:extLst>
              <a:ext uri="{FF2B5EF4-FFF2-40B4-BE49-F238E27FC236}">
                <a16:creationId xmlns:a16="http://schemas.microsoft.com/office/drawing/2014/main" id="{DA0BDFAF-111D-7A47-A75B-84E764E68A9A}"/>
              </a:ext>
            </a:extLst>
          </p:cNvPr>
          <p:cNvSpPr>
            <a:spLocks noGrp="1"/>
          </p:cNvSpPr>
          <p:nvPr>
            <p:ph type="subTitle" idx="1" hasCustomPrompt="1"/>
          </p:nvPr>
        </p:nvSpPr>
        <p:spPr>
          <a:xfrm>
            <a:off x="669400" y="1697651"/>
            <a:ext cx="3925747" cy="1184446"/>
          </a:xfrm>
          <a:prstGeom prst="rect">
            <a:avLst/>
          </a:prstGeom>
        </p:spPr>
        <p:txBody>
          <a:bodyPr anchor="b"/>
          <a:lstStyle>
            <a:lvl1pPr marL="0" indent="0" algn="l">
              <a:lnSpc>
                <a:spcPct val="100000"/>
              </a:lnSpc>
              <a:buNone/>
              <a:defRPr sz="2500">
                <a:latin typeface="Barlow"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Title, or other Identifying Info (optional)</a:t>
            </a:r>
          </a:p>
        </p:txBody>
      </p:sp>
      <p:pic>
        <p:nvPicPr>
          <p:cNvPr id="9" name="Picture 8">
            <a:extLst>
              <a:ext uri="{FF2B5EF4-FFF2-40B4-BE49-F238E27FC236}">
                <a16:creationId xmlns:a16="http://schemas.microsoft.com/office/drawing/2014/main" id="{E44252A7-5A9F-D343-9C17-1E2B2B76CAE1}"/>
              </a:ext>
            </a:extLst>
          </p:cNvPr>
          <p:cNvPicPr>
            <a:picLocks noChangeAspect="1"/>
          </p:cNvPicPr>
          <p:nvPr userDrawn="1"/>
        </p:nvPicPr>
        <p:blipFill>
          <a:blip r:embed="rId2"/>
          <a:stretch>
            <a:fillRect/>
          </a:stretch>
        </p:blipFill>
        <p:spPr>
          <a:xfrm>
            <a:off x="780326" y="789169"/>
            <a:ext cx="2534374" cy="360796"/>
          </a:xfrm>
          <a:prstGeom prst="rect">
            <a:avLst/>
          </a:prstGeom>
        </p:spPr>
      </p:pic>
      <p:sp>
        <p:nvSpPr>
          <p:cNvPr id="13" name="Text Placeholder 12">
            <a:extLst>
              <a:ext uri="{FF2B5EF4-FFF2-40B4-BE49-F238E27FC236}">
                <a16:creationId xmlns:a16="http://schemas.microsoft.com/office/drawing/2014/main" id="{A041EB90-D8EC-D544-837B-159E6A0B6FCB}"/>
              </a:ext>
            </a:extLst>
          </p:cNvPr>
          <p:cNvSpPr>
            <a:spLocks noGrp="1"/>
          </p:cNvSpPr>
          <p:nvPr>
            <p:ph type="body" sz="quarter" idx="10" hasCustomPrompt="1"/>
          </p:nvPr>
        </p:nvSpPr>
        <p:spPr>
          <a:xfrm>
            <a:off x="6102750" y="1696867"/>
            <a:ext cx="2057402" cy="1184446"/>
          </a:xfrm>
          <a:prstGeom prst="rect">
            <a:avLst/>
          </a:prstGeom>
        </p:spPr>
        <p:txBody>
          <a:bodyPr anchor="b"/>
          <a:lstStyle>
            <a:lvl1pPr marL="0" indent="0">
              <a:lnSpc>
                <a:spcPct val="100000"/>
              </a:lnSpc>
              <a:buNone/>
              <a:defRPr sz="2000">
                <a:solidFill>
                  <a:schemeClr val="accent3"/>
                </a:solidFill>
                <a:latin typeface="Barlow" pitchFamily="2" charset="77"/>
              </a:defRPr>
            </a:lvl1pPr>
          </a:lstStyle>
          <a:p>
            <a:r>
              <a:rPr lang="en-US" dirty="0"/>
              <a:t>Misc. Info Placeholder (optional)</a:t>
            </a:r>
          </a:p>
        </p:txBody>
      </p:sp>
      <p:sp>
        <p:nvSpPr>
          <p:cNvPr id="5" name="Picture Placeholder 4">
            <a:extLst>
              <a:ext uri="{FF2B5EF4-FFF2-40B4-BE49-F238E27FC236}">
                <a16:creationId xmlns:a16="http://schemas.microsoft.com/office/drawing/2014/main" id="{300FD295-5E4D-1649-872B-A174796BCBF6}"/>
              </a:ext>
            </a:extLst>
          </p:cNvPr>
          <p:cNvSpPr>
            <a:spLocks noGrp="1"/>
          </p:cNvSpPr>
          <p:nvPr>
            <p:ph type="pic" sz="quarter" idx="11"/>
          </p:nvPr>
        </p:nvSpPr>
        <p:spPr>
          <a:xfrm>
            <a:off x="8877300" y="0"/>
            <a:ext cx="3314700" cy="6057900"/>
          </a:xfrm>
          <a:prstGeom prst="rect">
            <a:avLst/>
          </a:prstGeom>
        </p:spPr>
        <p:txBody>
          <a:bodyPr/>
          <a:lstStyle/>
          <a:p>
            <a:r>
              <a:rPr lang="en-US"/>
              <a:t>Click icon to add picture</a:t>
            </a:r>
            <a:endParaRPr lang="en-US" dirty="0"/>
          </a:p>
        </p:txBody>
      </p:sp>
    </p:spTree>
    <p:extLst>
      <p:ext uri="{BB962C8B-B14F-4D97-AF65-F5344CB8AC3E}">
        <p14:creationId xmlns:p14="http://schemas.microsoft.com/office/powerpoint/2010/main" val="4163112264"/>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Horz. Im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879823B-1CB2-1F4A-9318-1B90E007E6B1}"/>
              </a:ext>
            </a:extLst>
          </p:cNvPr>
          <p:cNvSpPr/>
          <p:nvPr userDrawn="1"/>
        </p:nvSpPr>
        <p:spPr>
          <a:xfrm>
            <a:off x="0" y="3429000"/>
            <a:ext cx="12192000" cy="3429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FB0A2C1-0775-4646-A72E-BACB84135DAB}"/>
              </a:ext>
            </a:extLst>
          </p:cNvPr>
          <p:cNvSpPr>
            <a:spLocks noGrp="1"/>
          </p:cNvSpPr>
          <p:nvPr>
            <p:ph type="ctrTitle" hasCustomPrompt="1"/>
          </p:nvPr>
        </p:nvSpPr>
        <p:spPr>
          <a:xfrm>
            <a:off x="648182" y="3981691"/>
            <a:ext cx="7511970" cy="2329405"/>
          </a:xfrm>
          <a:prstGeom prst="rect">
            <a:avLst/>
          </a:prstGeom>
        </p:spPr>
        <p:txBody>
          <a:bodyPr anchor="b"/>
          <a:lstStyle>
            <a:lvl1pPr algn="l">
              <a:defRPr sz="7630">
                <a:solidFill>
                  <a:schemeClr val="tx1"/>
                </a:solidFill>
                <a:latin typeface="Barlow" pitchFamily="2" charset="77"/>
              </a:defRPr>
            </a:lvl1pPr>
          </a:lstStyle>
          <a:p>
            <a:r>
              <a:rPr lang="en-US" dirty="0"/>
              <a:t>Your Title Here</a:t>
            </a:r>
          </a:p>
        </p:txBody>
      </p:sp>
      <p:sp>
        <p:nvSpPr>
          <p:cNvPr id="3" name="Subtitle 2">
            <a:extLst>
              <a:ext uri="{FF2B5EF4-FFF2-40B4-BE49-F238E27FC236}">
                <a16:creationId xmlns:a16="http://schemas.microsoft.com/office/drawing/2014/main" id="{DA0BDFAF-111D-7A47-A75B-84E764E68A9A}"/>
              </a:ext>
            </a:extLst>
          </p:cNvPr>
          <p:cNvSpPr>
            <a:spLocks noGrp="1"/>
          </p:cNvSpPr>
          <p:nvPr>
            <p:ph type="subTitle" idx="1" hasCustomPrompt="1"/>
          </p:nvPr>
        </p:nvSpPr>
        <p:spPr>
          <a:xfrm>
            <a:off x="669400" y="1697651"/>
            <a:ext cx="3925747" cy="1184446"/>
          </a:xfrm>
          <a:prstGeom prst="rect">
            <a:avLst/>
          </a:prstGeom>
        </p:spPr>
        <p:txBody>
          <a:bodyPr anchor="b"/>
          <a:lstStyle>
            <a:lvl1pPr marL="0" indent="0" algn="l">
              <a:lnSpc>
                <a:spcPct val="100000"/>
              </a:lnSpc>
              <a:buNone/>
              <a:defRPr sz="2500">
                <a:latin typeface="Barlow"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Title, or other Identifying Info (optional)</a:t>
            </a:r>
          </a:p>
        </p:txBody>
      </p:sp>
      <p:pic>
        <p:nvPicPr>
          <p:cNvPr id="9" name="Picture 8">
            <a:extLst>
              <a:ext uri="{FF2B5EF4-FFF2-40B4-BE49-F238E27FC236}">
                <a16:creationId xmlns:a16="http://schemas.microsoft.com/office/drawing/2014/main" id="{E44252A7-5A9F-D343-9C17-1E2B2B76CAE1}"/>
              </a:ext>
            </a:extLst>
          </p:cNvPr>
          <p:cNvPicPr>
            <a:picLocks noChangeAspect="1"/>
          </p:cNvPicPr>
          <p:nvPr userDrawn="1"/>
        </p:nvPicPr>
        <p:blipFill>
          <a:blip r:embed="rId2"/>
          <a:stretch>
            <a:fillRect/>
          </a:stretch>
        </p:blipFill>
        <p:spPr>
          <a:xfrm>
            <a:off x="780326" y="789169"/>
            <a:ext cx="2534374" cy="360796"/>
          </a:xfrm>
          <a:prstGeom prst="rect">
            <a:avLst/>
          </a:prstGeom>
        </p:spPr>
      </p:pic>
      <p:sp>
        <p:nvSpPr>
          <p:cNvPr id="13" name="Text Placeholder 12">
            <a:extLst>
              <a:ext uri="{FF2B5EF4-FFF2-40B4-BE49-F238E27FC236}">
                <a16:creationId xmlns:a16="http://schemas.microsoft.com/office/drawing/2014/main" id="{A041EB90-D8EC-D544-837B-159E6A0B6FCB}"/>
              </a:ext>
            </a:extLst>
          </p:cNvPr>
          <p:cNvSpPr>
            <a:spLocks noGrp="1"/>
          </p:cNvSpPr>
          <p:nvPr>
            <p:ph type="body" sz="quarter" idx="10" hasCustomPrompt="1"/>
          </p:nvPr>
        </p:nvSpPr>
        <p:spPr>
          <a:xfrm>
            <a:off x="8808334" y="4972502"/>
            <a:ext cx="2621666" cy="1184446"/>
          </a:xfrm>
          <a:prstGeom prst="rect">
            <a:avLst/>
          </a:prstGeom>
        </p:spPr>
        <p:txBody>
          <a:bodyPr anchor="b"/>
          <a:lstStyle>
            <a:lvl1pPr marL="0" indent="0">
              <a:lnSpc>
                <a:spcPct val="100000"/>
              </a:lnSpc>
              <a:buNone/>
              <a:defRPr sz="2000">
                <a:solidFill>
                  <a:schemeClr val="accent3"/>
                </a:solidFill>
                <a:latin typeface="Barlow" pitchFamily="2" charset="77"/>
              </a:defRPr>
            </a:lvl1pPr>
          </a:lstStyle>
          <a:p>
            <a:r>
              <a:rPr lang="en-US" dirty="0"/>
              <a:t>Misc. Info Placeholder (optional)</a:t>
            </a:r>
          </a:p>
        </p:txBody>
      </p:sp>
      <p:sp>
        <p:nvSpPr>
          <p:cNvPr id="5" name="Picture Placeholder 4">
            <a:extLst>
              <a:ext uri="{FF2B5EF4-FFF2-40B4-BE49-F238E27FC236}">
                <a16:creationId xmlns:a16="http://schemas.microsoft.com/office/drawing/2014/main" id="{300FD295-5E4D-1649-872B-A174796BCBF6}"/>
              </a:ext>
            </a:extLst>
          </p:cNvPr>
          <p:cNvSpPr>
            <a:spLocks noGrp="1"/>
          </p:cNvSpPr>
          <p:nvPr>
            <p:ph type="pic" sz="quarter" idx="11"/>
          </p:nvPr>
        </p:nvSpPr>
        <p:spPr>
          <a:xfrm>
            <a:off x="6096000" y="0"/>
            <a:ext cx="6096000" cy="3429000"/>
          </a:xfrm>
          <a:prstGeom prst="rect">
            <a:avLst/>
          </a:prstGeom>
        </p:spPr>
        <p:txBody>
          <a:bodyPr/>
          <a:lstStyle/>
          <a:p>
            <a:r>
              <a:rPr lang="en-US"/>
              <a:t>Click icon to add picture</a:t>
            </a:r>
            <a:endParaRPr lang="en-US" dirty="0"/>
          </a:p>
        </p:txBody>
      </p:sp>
    </p:spTree>
    <p:extLst>
      <p:ext uri="{BB962C8B-B14F-4D97-AF65-F5344CB8AC3E}">
        <p14:creationId xmlns:p14="http://schemas.microsoft.com/office/powerpoint/2010/main" val="3034449500"/>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Background Im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784F295-6BF4-1B45-B233-783DBD92149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FB0A2C1-0775-4646-A72E-BACB84135DAB}"/>
              </a:ext>
            </a:extLst>
          </p:cNvPr>
          <p:cNvSpPr>
            <a:spLocks noGrp="1"/>
          </p:cNvSpPr>
          <p:nvPr>
            <p:ph type="ctrTitle" hasCustomPrompt="1"/>
          </p:nvPr>
        </p:nvSpPr>
        <p:spPr>
          <a:xfrm>
            <a:off x="648182" y="2326511"/>
            <a:ext cx="5868365" cy="3984585"/>
          </a:xfrm>
          <a:prstGeom prst="rect">
            <a:avLst/>
          </a:prstGeom>
        </p:spPr>
        <p:txBody>
          <a:bodyPr anchor="b"/>
          <a:lstStyle>
            <a:lvl1pPr algn="l">
              <a:defRPr sz="7630">
                <a:solidFill>
                  <a:schemeClr val="tx1"/>
                </a:solidFill>
                <a:latin typeface="Barlow" pitchFamily="2" charset="77"/>
              </a:defRPr>
            </a:lvl1pPr>
          </a:lstStyle>
          <a:p>
            <a:r>
              <a:rPr lang="en-US" dirty="0"/>
              <a:t>Document Title Here</a:t>
            </a:r>
          </a:p>
        </p:txBody>
      </p:sp>
      <p:sp>
        <p:nvSpPr>
          <p:cNvPr id="3" name="Subtitle 2">
            <a:extLst>
              <a:ext uri="{FF2B5EF4-FFF2-40B4-BE49-F238E27FC236}">
                <a16:creationId xmlns:a16="http://schemas.microsoft.com/office/drawing/2014/main" id="{DA0BDFAF-111D-7A47-A75B-84E764E68A9A}"/>
              </a:ext>
            </a:extLst>
          </p:cNvPr>
          <p:cNvSpPr>
            <a:spLocks noGrp="1"/>
          </p:cNvSpPr>
          <p:nvPr>
            <p:ph type="subTitle" idx="1" hasCustomPrompt="1"/>
          </p:nvPr>
        </p:nvSpPr>
        <p:spPr>
          <a:xfrm>
            <a:off x="8808334" y="3449538"/>
            <a:ext cx="2621666" cy="1683665"/>
          </a:xfrm>
          <a:prstGeom prst="rect">
            <a:avLst/>
          </a:prstGeom>
        </p:spPr>
        <p:txBody>
          <a:bodyPr anchor="b"/>
          <a:lstStyle>
            <a:lvl1pPr marL="0" indent="0" algn="l">
              <a:lnSpc>
                <a:spcPct val="100000"/>
              </a:lnSpc>
              <a:buNone/>
              <a:defRPr sz="2500">
                <a:latin typeface="Barlow"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Title, or other Identifying Info (optional)</a:t>
            </a:r>
          </a:p>
        </p:txBody>
      </p:sp>
      <p:pic>
        <p:nvPicPr>
          <p:cNvPr id="9" name="Picture 8">
            <a:extLst>
              <a:ext uri="{FF2B5EF4-FFF2-40B4-BE49-F238E27FC236}">
                <a16:creationId xmlns:a16="http://schemas.microsoft.com/office/drawing/2014/main" id="{E44252A7-5A9F-D343-9C17-1E2B2B76CAE1}"/>
              </a:ext>
            </a:extLst>
          </p:cNvPr>
          <p:cNvPicPr>
            <a:picLocks noChangeAspect="1"/>
          </p:cNvPicPr>
          <p:nvPr userDrawn="1"/>
        </p:nvPicPr>
        <p:blipFill>
          <a:blip r:embed="rId3"/>
          <a:stretch>
            <a:fillRect/>
          </a:stretch>
        </p:blipFill>
        <p:spPr>
          <a:xfrm>
            <a:off x="780326" y="789169"/>
            <a:ext cx="2534374" cy="360796"/>
          </a:xfrm>
          <a:prstGeom prst="rect">
            <a:avLst/>
          </a:prstGeom>
        </p:spPr>
      </p:pic>
      <p:sp>
        <p:nvSpPr>
          <p:cNvPr id="13" name="Text Placeholder 12">
            <a:extLst>
              <a:ext uri="{FF2B5EF4-FFF2-40B4-BE49-F238E27FC236}">
                <a16:creationId xmlns:a16="http://schemas.microsoft.com/office/drawing/2014/main" id="{A041EB90-D8EC-D544-837B-159E6A0B6FCB}"/>
              </a:ext>
            </a:extLst>
          </p:cNvPr>
          <p:cNvSpPr>
            <a:spLocks noGrp="1"/>
          </p:cNvSpPr>
          <p:nvPr>
            <p:ph type="body" sz="quarter" idx="10" hasCustomPrompt="1"/>
          </p:nvPr>
        </p:nvSpPr>
        <p:spPr>
          <a:xfrm>
            <a:off x="8808334" y="5404104"/>
            <a:ext cx="2621666" cy="752844"/>
          </a:xfrm>
          <a:prstGeom prst="rect">
            <a:avLst/>
          </a:prstGeom>
        </p:spPr>
        <p:txBody>
          <a:bodyPr anchor="b"/>
          <a:lstStyle>
            <a:lvl1pPr marL="0" indent="0">
              <a:lnSpc>
                <a:spcPct val="100000"/>
              </a:lnSpc>
              <a:buNone/>
              <a:defRPr sz="2000">
                <a:solidFill>
                  <a:schemeClr val="accent3"/>
                </a:solidFill>
                <a:latin typeface="Barlow" pitchFamily="2" charset="77"/>
              </a:defRPr>
            </a:lvl1pPr>
          </a:lstStyle>
          <a:p>
            <a:r>
              <a:rPr lang="en-US" dirty="0"/>
              <a:t>Misc. Info Placeholder (optional)</a:t>
            </a:r>
          </a:p>
        </p:txBody>
      </p:sp>
    </p:spTree>
    <p:extLst>
      <p:ext uri="{BB962C8B-B14F-4D97-AF65-F5344CB8AC3E}">
        <p14:creationId xmlns:p14="http://schemas.microsoft.com/office/powerpoint/2010/main" val="832369545"/>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pter Break On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C3D6473-E41A-9E43-BC1D-887BC3CEF895}"/>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A297758B-3290-9941-AC3B-999128874F45}"/>
              </a:ext>
            </a:extLst>
          </p:cNvPr>
          <p:cNvSpPr>
            <a:spLocks noGrp="1"/>
          </p:cNvSpPr>
          <p:nvPr>
            <p:ph type="subTitle" idx="1" hasCustomPrompt="1"/>
          </p:nvPr>
        </p:nvSpPr>
        <p:spPr>
          <a:xfrm>
            <a:off x="669400" y="1843954"/>
            <a:ext cx="5350400" cy="1731349"/>
          </a:xfrm>
          <a:prstGeom prst="rect">
            <a:avLst/>
          </a:prstGeom>
        </p:spPr>
        <p:txBody>
          <a:bodyPr anchor="b"/>
          <a:lstStyle>
            <a:lvl1pPr marL="0" indent="0" algn="l">
              <a:lnSpc>
                <a:spcPct val="100000"/>
              </a:lnSpc>
              <a:buNone/>
              <a:defRPr sz="3900">
                <a:latin typeface="Barlow"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Section Title Slide for Breaking up Content “Chapters”</a:t>
            </a:r>
          </a:p>
        </p:txBody>
      </p:sp>
      <p:sp>
        <p:nvSpPr>
          <p:cNvPr id="4" name="Text Placeholder 12">
            <a:extLst>
              <a:ext uri="{FF2B5EF4-FFF2-40B4-BE49-F238E27FC236}">
                <a16:creationId xmlns:a16="http://schemas.microsoft.com/office/drawing/2014/main" id="{B5534704-36E8-F144-A897-57C940CAE8B3}"/>
              </a:ext>
            </a:extLst>
          </p:cNvPr>
          <p:cNvSpPr>
            <a:spLocks noGrp="1"/>
          </p:cNvSpPr>
          <p:nvPr>
            <p:ph type="body" sz="quarter" idx="10" hasCustomPrompt="1"/>
          </p:nvPr>
        </p:nvSpPr>
        <p:spPr>
          <a:xfrm>
            <a:off x="693033" y="5378208"/>
            <a:ext cx="3902113" cy="679692"/>
          </a:xfrm>
          <a:prstGeom prst="rect">
            <a:avLst/>
          </a:prstGeom>
        </p:spPr>
        <p:txBody>
          <a:bodyPr anchor="ctr"/>
          <a:lstStyle>
            <a:lvl1pPr marL="0" indent="0">
              <a:lnSpc>
                <a:spcPct val="100000"/>
              </a:lnSpc>
              <a:buNone/>
              <a:defRPr sz="2000">
                <a:solidFill>
                  <a:schemeClr val="bg1"/>
                </a:solidFill>
                <a:latin typeface="Barlow" pitchFamily="2" charset="77"/>
              </a:defRPr>
            </a:lvl1pPr>
          </a:lstStyle>
          <a:p>
            <a:r>
              <a:rPr lang="en-US" dirty="0"/>
              <a:t>Misc. Info Placeholder (optional)</a:t>
            </a:r>
          </a:p>
        </p:txBody>
      </p:sp>
      <p:sp>
        <p:nvSpPr>
          <p:cNvPr id="10" name="Text Placeholder 12">
            <a:extLst>
              <a:ext uri="{FF2B5EF4-FFF2-40B4-BE49-F238E27FC236}">
                <a16:creationId xmlns:a16="http://schemas.microsoft.com/office/drawing/2014/main" id="{4F50346D-4F47-704E-A8FE-3CB50FC73C8D}"/>
              </a:ext>
            </a:extLst>
          </p:cNvPr>
          <p:cNvSpPr>
            <a:spLocks noGrp="1"/>
          </p:cNvSpPr>
          <p:nvPr>
            <p:ph type="body" sz="quarter" idx="11" hasCustomPrompt="1"/>
          </p:nvPr>
        </p:nvSpPr>
        <p:spPr>
          <a:xfrm>
            <a:off x="693034" y="722296"/>
            <a:ext cx="3902112" cy="752844"/>
          </a:xfrm>
          <a:prstGeom prst="rect">
            <a:avLst/>
          </a:prstGeom>
        </p:spPr>
        <p:txBody>
          <a:bodyPr anchor="t"/>
          <a:lstStyle>
            <a:lvl1pPr marL="0" indent="0">
              <a:lnSpc>
                <a:spcPct val="100000"/>
              </a:lnSpc>
              <a:buNone/>
              <a:defRPr sz="1600">
                <a:solidFill>
                  <a:schemeClr val="accent3"/>
                </a:solidFill>
                <a:latin typeface="Barlow" pitchFamily="2" charset="77"/>
              </a:defRPr>
            </a:lvl1pPr>
          </a:lstStyle>
          <a:p>
            <a:r>
              <a:rPr lang="en-US" dirty="0"/>
              <a:t>Misc. Info Placeholder (optional)</a:t>
            </a:r>
          </a:p>
        </p:txBody>
      </p:sp>
    </p:spTree>
    <p:extLst>
      <p:ext uri="{BB962C8B-B14F-4D97-AF65-F5344CB8AC3E}">
        <p14:creationId xmlns:p14="http://schemas.microsoft.com/office/powerpoint/2010/main" val="27706014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pter Break Two">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98109DE-C916-6142-BEA2-757ED3008AE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A297758B-3290-9941-AC3B-999128874F45}"/>
              </a:ext>
            </a:extLst>
          </p:cNvPr>
          <p:cNvSpPr>
            <a:spLocks noGrp="1"/>
          </p:cNvSpPr>
          <p:nvPr>
            <p:ph type="subTitle" idx="1" hasCustomPrompt="1"/>
          </p:nvPr>
        </p:nvSpPr>
        <p:spPr>
          <a:xfrm>
            <a:off x="669400" y="1843954"/>
            <a:ext cx="5350400" cy="1731349"/>
          </a:xfrm>
          <a:prstGeom prst="rect">
            <a:avLst/>
          </a:prstGeom>
        </p:spPr>
        <p:txBody>
          <a:bodyPr anchor="b"/>
          <a:lstStyle>
            <a:lvl1pPr marL="0" indent="0" algn="l">
              <a:lnSpc>
                <a:spcPct val="100000"/>
              </a:lnSpc>
              <a:buNone/>
              <a:defRPr sz="3900">
                <a:latin typeface="Barlow"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Section Title Slide for Breaking up Content “Chapters”</a:t>
            </a:r>
          </a:p>
        </p:txBody>
      </p:sp>
      <p:sp>
        <p:nvSpPr>
          <p:cNvPr id="4" name="Text Placeholder 12">
            <a:extLst>
              <a:ext uri="{FF2B5EF4-FFF2-40B4-BE49-F238E27FC236}">
                <a16:creationId xmlns:a16="http://schemas.microsoft.com/office/drawing/2014/main" id="{B5534704-36E8-F144-A897-57C940CAE8B3}"/>
              </a:ext>
            </a:extLst>
          </p:cNvPr>
          <p:cNvSpPr>
            <a:spLocks noGrp="1"/>
          </p:cNvSpPr>
          <p:nvPr>
            <p:ph type="body" sz="quarter" idx="10" hasCustomPrompt="1"/>
          </p:nvPr>
        </p:nvSpPr>
        <p:spPr>
          <a:xfrm>
            <a:off x="693033" y="5378208"/>
            <a:ext cx="3902113" cy="679692"/>
          </a:xfrm>
          <a:prstGeom prst="rect">
            <a:avLst/>
          </a:prstGeom>
        </p:spPr>
        <p:txBody>
          <a:bodyPr anchor="ctr"/>
          <a:lstStyle>
            <a:lvl1pPr marL="0" indent="0">
              <a:lnSpc>
                <a:spcPct val="100000"/>
              </a:lnSpc>
              <a:buNone/>
              <a:defRPr sz="2000">
                <a:solidFill>
                  <a:schemeClr val="bg1"/>
                </a:solidFill>
                <a:latin typeface="Barlow" pitchFamily="2" charset="77"/>
              </a:defRPr>
            </a:lvl1pPr>
          </a:lstStyle>
          <a:p>
            <a:r>
              <a:rPr lang="en-US" dirty="0"/>
              <a:t>Misc. Info Placeholder (optional)</a:t>
            </a:r>
          </a:p>
        </p:txBody>
      </p:sp>
      <p:sp>
        <p:nvSpPr>
          <p:cNvPr id="8" name="Text Placeholder 12">
            <a:extLst>
              <a:ext uri="{FF2B5EF4-FFF2-40B4-BE49-F238E27FC236}">
                <a16:creationId xmlns:a16="http://schemas.microsoft.com/office/drawing/2014/main" id="{CC969DE7-31B1-4744-9659-1CBECAB728A5}"/>
              </a:ext>
            </a:extLst>
          </p:cNvPr>
          <p:cNvSpPr>
            <a:spLocks noGrp="1"/>
          </p:cNvSpPr>
          <p:nvPr>
            <p:ph type="body" sz="quarter" idx="11" hasCustomPrompt="1"/>
          </p:nvPr>
        </p:nvSpPr>
        <p:spPr>
          <a:xfrm>
            <a:off x="693034" y="722296"/>
            <a:ext cx="3902112" cy="752844"/>
          </a:xfrm>
          <a:prstGeom prst="rect">
            <a:avLst/>
          </a:prstGeom>
        </p:spPr>
        <p:txBody>
          <a:bodyPr anchor="t"/>
          <a:lstStyle>
            <a:lvl1pPr marL="0" indent="0">
              <a:lnSpc>
                <a:spcPct val="100000"/>
              </a:lnSpc>
              <a:buNone/>
              <a:defRPr sz="1600">
                <a:solidFill>
                  <a:schemeClr val="accent3"/>
                </a:solidFill>
                <a:latin typeface="Barlow" pitchFamily="2" charset="77"/>
              </a:defRPr>
            </a:lvl1pPr>
          </a:lstStyle>
          <a:p>
            <a:r>
              <a:rPr lang="en-US" dirty="0"/>
              <a:t>Misc. Info Placeholder (optional)</a:t>
            </a:r>
          </a:p>
        </p:txBody>
      </p:sp>
    </p:spTree>
    <p:extLst>
      <p:ext uri="{BB962C8B-B14F-4D97-AF65-F5344CB8AC3E}">
        <p14:creationId xmlns:p14="http://schemas.microsoft.com/office/powerpoint/2010/main" val="22983383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pter Break Thre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2D0DBC6-31AE-D94A-B4BE-3E5066623C75}"/>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A297758B-3290-9941-AC3B-999128874F45}"/>
              </a:ext>
            </a:extLst>
          </p:cNvPr>
          <p:cNvSpPr>
            <a:spLocks noGrp="1"/>
          </p:cNvSpPr>
          <p:nvPr>
            <p:ph type="subTitle" idx="1" hasCustomPrompt="1"/>
          </p:nvPr>
        </p:nvSpPr>
        <p:spPr>
          <a:xfrm>
            <a:off x="669400" y="1843954"/>
            <a:ext cx="5350400" cy="1731349"/>
          </a:xfrm>
          <a:prstGeom prst="rect">
            <a:avLst/>
          </a:prstGeom>
        </p:spPr>
        <p:txBody>
          <a:bodyPr anchor="b"/>
          <a:lstStyle>
            <a:lvl1pPr marL="0" indent="0" algn="l">
              <a:lnSpc>
                <a:spcPct val="100000"/>
              </a:lnSpc>
              <a:buNone/>
              <a:defRPr sz="3900">
                <a:latin typeface="Barlow"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Section Title Slide for Breaking up Content “Chapters”</a:t>
            </a:r>
          </a:p>
        </p:txBody>
      </p:sp>
      <p:sp>
        <p:nvSpPr>
          <p:cNvPr id="4" name="Text Placeholder 12">
            <a:extLst>
              <a:ext uri="{FF2B5EF4-FFF2-40B4-BE49-F238E27FC236}">
                <a16:creationId xmlns:a16="http://schemas.microsoft.com/office/drawing/2014/main" id="{B5534704-36E8-F144-A897-57C940CAE8B3}"/>
              </a:ext>
            </a:extLst>
          </p:cNvPr>
          <p:cNvSpPr>
            <a:spLocks noGrp="1"/>
          </p:cNvSpPr>
          <p:nvPr>
            <p:ph type="body" sz="quarter" idx="10" hasCustomPrompt="1"/>
          </p:nvPr>
        </p:nvSpPr>
        <p:spPr>
          <a:xfrm>
            <a:off x="693033" y="5378208"/>
            <a:ext cx="3902113" cy="679692"/>
          </a:xfrm>
          <a:prstGeom prst="rect">
            <a:avLst/>
          </a:prstGeom>
        </p:spPr>
        <p:txBody>
          <a:bodyPr anchor="ctr"/>
          <a:lstStyle>
            <a:lvl1pPr marL="0" indent="0">
              <a:lnSpc>
                <a:spcPct val="100000"/>
              </a:lnSpc>
              <a:buNone/>
              <a:defRPr sz="2000">
                <a:solidFill>
                  <a:schemeClr val="bg1"/>
                </a:solidFill>
                <a:latin typeface="Barlow" pitchFamily="2" charset="77"/>
              </a:defRPr>
            </a:lvl1pPr>
          </a:lstStyle>
          <a:p>
            <a:r>
              <a:rPr lang="en-US" dirty="0"/>
              <a:t>Misc. Info Placeholder (optional)</a:t>
            </a:r>
          </a:p>
        </p:txBody>
      </p:sp>
      <p:sp>
        <p:nvSpPr>
          <p:cNvPr id="8" name="Text Placeholder 12">
            <a:extLst>
              <a:ext uri="{FF2B5EF4-FFF2-40B4-BE49-F238E27FC236}">
                <a16:creationId xmlns:a16="http://schemas.microsoft.com/office/drawing/2014/main" id="{EE441D89-B0CE-9744-A29A-DEA931CBDC80}"/>
              </a:ext>
            </a:extLst>
          </p:cNvPr>
          <p:cNvSpPr>
            <a:spLocks noGrp="1"/>
          </p:cNvSpPr>
          <p:nvPr>
            <p:ph type="body" sz="quarter" idx="11" hasCustomPrompt="1"/>
          </p:nvPr>
        </p:nvSpPr>
        <p:spPr>
          <a:xfrm>
            <a:off x="693034" y="722296"/>
            <a:ext cx="3902112" cy="752844"/>
          </a:xfrm>
          <a:prstGeom prst="rect">
            <a:avLst/>
          </a:prstGeom>
        </p:spPr>
        <p:txBody>
          <a:bodyPr anchor="t"/>
          <a:lstStyle>
            <a:lvl1pPr marL="0" indent="0">
              <a:lnSpc>
                <a:spcPct val="100000"/>
              </a:lnSpc>
              <a:buNone/>
              <a:defRPr sz="1600">
                <a:solidFill>
                  <a:schemeClr val="accent3"/>
                </a:solidFill>
                <a:latin typeface="Barlow" pitchFamily="2" charset="77"/>
              </a:defRPr>
            </a:lvl1pPr>
          </a:lstStyle>
          <a:p>
            <a:r>
              <a:rPr lang="en-US" dirty="0"/>
              <a:t>Misc. Info Placeholder (optional)</a:t>
            </a:r>
          </a:p>
        </p:txBody>
      </p:sp>
    </p:spTree>
    <p:extLst>
      <p:ext uri="{BB962C8B-B14F-4D97-AF65-F5344CB8AC3E}">
        <p14:creationId xmlns:p14="http://schemas.microsoft.com/office/powerpoint/2010/main" val="21344683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237262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49" r:id="rId3"/>
    <p:sldLayoutId id="2147483665" r:id="rId4"/>
    <p:sldLayoutId id="2147483666" r:id="rId5"/>
    <p:sldLayoutId id="2147483668" r:id="rId6"/>
    <p:sldLayoutId id="2147483680" r:id="rId7"/>
    <p:sldLayoutId id="2147483681" r:id="rId8"/>
    <p:sldLayoutId id="2147483682" r:id="rId9"/>
    <p:sldLayoutId id="2147483683" r:id="rId10"/>
    <p:sldLayoutId id="2147483661" r:id="rId11"/>
    <p:sldLayoutId id="2147483669" r:id="rId12"/>
    <p:sldLayoutId id="2147483670" r:id="rId13"/>
    <p:sldLayoutId id="2147483671" r:id="rId14"/>
    <p:sldLayoutId id="2147483672" r:id="rId15"/>
    <p:sldLayoutId id="2147483676" r:id="rId16"/>
    <p:sldLayoutId id="2147483673" r:id="rId17"/>
    <p:sldLayoutId id="2147483674" r:id="rId18"/>
    <p:sldLayoutId id="2147483675" r:id="rId19"/>
    <p:sldLayoutId id="2147483678" r:id="rId20"/>
    <p:sldLayoutId id="2147483655" r:id="rId2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88" userDrawn="1">
          <p15:clr>
            <a:srgbClr val="F26B43"/>
          </p15:clr>
        </p15:guide>
        <p15:guide id="2" pos="3792" userDrawn="1">
          <p15:clr>
            <a:srgbClr val="F26B43"/>
          </p15:clr>
        </p15:guide>
        <p15:guide id="3" pos="2184" userDrawn="1">
          <p15:clr>
            <a:srgbClr val="F26B43"/>
          </p15:clr>
        </p15:guide>
        <p15:guide id="4" pos="5496" userDrawn="1">
          <p15:clr>
            <a:srgbClr val="F26B43"/>
          </p15:clr>
        </p15:guide>
        <p15:guide id="5" pos="2088" userDrawn="1">
          <p15:clr>
            <a:srgbClr val="F26B43"/>
          </p15:clr>
        </p15:guide>
        <p15:guide id="6" pos="5592" userDrawn="1">
          <p15:clr>
            <a:srgbClr val="F26B43"/>
          </p15:clr>
        </p15:guide>
        <p15:guide id="7" pos="7200" userDrawn="1">
          <p15:clr>
            <a:srgbClr val="F26B43"/>
          </p15:clr>
        </p15:guide>
        <p15:guide id="8" pos="480" userDrawn="1">
          <p15:clr>
            <a:srgbClr val="F26B43"/>
          </p15:clr>
        </p15:guide>
        <p15:guide id="9" orient="horz" pos="504" userDrawn="1">
          <p15:clr>
            <a:srgbClr val="F26B43"/>
          </p15:clr>
        </p15:guide>
        <p15:guide id="10" orient="horz" pos="3816" userDrawn="1">
          <p15:clr>
            <a:srgbClr val="F26B43"/>
          </p15:clr>
        </p15:guide>
        <p15:guide id="11"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ved=0ahUKEwi4objovNLMAhUKrB4KHReICCUQjRwIBw&amp;url=http%3A%2F%2Fwww.keepandshare.com%2Fhtm%2Fcalendars%2Fcalendar_template%2Fbest_free_calendar_template.php&amp;psig=AFQjCNH4NAbbTNPo9AMyUbU7keLXzKjmBA&amp;ust=1463071651911277" TargetMode="External"/><Relationship Id="rId2" Type="http://schemas.openxmlformats.org/officeDocument/2006/relationships/notesSlide" Target="../notesSlides/notesSlide13.xml"/><Relationship Id="rId1" Type="http://schemas.openxmlformats.org/officeDocument/2006/relationships/slideLayout" Target="../slideLayouts/slideLayout11.xml"/><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ahUKEwi3xISFvdLMAhUKqR4KHV_VCBoQjRwIBw&amp;url=http%3A%2F%2Fwww.huffingtonpost.com%2Falex-pattakos%2Fdealing-with-rejection_b_3276199.html&amp;bvm=bv.121926005,bs.2,d.dmo&amp;psig=AFQjCNHdc36p4jFJ4ga4BE9Qt_NNdBIM2A&amp;ust=1463071718271024" TargetMode="External"/><Relationship Id="rId2" Type="http://schemas.openxmlformats.org/officeDocument/2006/relationships/notesSlide" Target="../notesSlides/notesSlide16.xml"/><Relationship Id="rId1" Type="http://schemas.openxmlformats.org/officeDocument/2006/relationships/slideLayout" Target="../slideLayouts/slideLayout11.xml"/><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hyperlink" Target="mailto:ldietzen@rumberger.com" TargetMode="External"/><Relationship Id="rId2" Type="http://schemas.openxmlformats.org/officeDocument/2006/relationships/notesSlide" Target="../notesSlides/notesSlide24.xml"/><Relationship Id="rId1" Type="http://schemas.openxmlformats.org/officeDocument/2006/relationships/slideLayout" Target="../slideLayouts/slideLayout11.xml"/><Relationship Id="rId4" Type="http://schemas.openxmlformats.org/officeDocument/2006/relationships/image" Target="../media/image19.jp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ahUKEwiapuW36M3MAhXL7yYKHbNIBsYQjRwIBw&amp;url=http%3A%2F%2Fwww.pon.harvard.edu%2Ftag%2Fmediator%2F&amp;bvm=bv.121421273,d.cWw&amp;psig=AFQjCNHq5KJXITKDEj4VMGJVARmqEiB6Tg&amp;ust=1462911567954691" TargetMode="External"/><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ahUKEwi3mLq6483MAhUBhyYKHf1KCWUQjRwIBw&amp;url=http%3A%2F%2Fwww.claytonhotelleopardstown.com%2Fmeetings-and-events%2Fmeeting-room%2F&amp;bvm=bv.121421273,d.cWw&amp;psig=AFQjCNHxk1r2VmOysGxqY2qqy2S8PjEDtg&amp;ust=1462910129401351" TargetMode="External"/><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ahUKEwjW2qql6M3MAhVC7SYKHYXJDmYQjRwIBw&amp;url=http%3A%2F%2Fwww.plainfieldcriminallaw.com%2Fsecretary-state-hearings&amp;bvm=bv.121421273,d.cWw&amp;psig=AFQjCNHQ4bPfY1u7xiBYLhmp6uOZsFteHA&amp;ust=1462911480184529" TargetMode="External"/><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543046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to Do</a:t>
            </a:r>
          </a:p>
        </p:txBody>
      </p:sp>
      <p:sp>
        <p:nvSpPr>
          <p:cNvPr id="3" name="Date Placeholder 2"/>
          <p:cNvSpPr>
            <a:spLocks noGrp="1"/>
          </p:cNvSpPr>
          <p:nvPr>
            <p:ph type="dt" sz="half" idx="2"/>
          </p:nvPr>
        </p:nvSpPr>
        <p:spPr/>
        <p:txBody>
          <a:bodyPr/>
          <a:lstStyle/>
          <a:p>
            <a:fld id="{482965E3-D556-7640-9FAF-1169AFD753F0}" type="datetime1">
              <a:rPr lang="en-US" smtClean="0"/>
              <a:t>5/4/2026</a:t>
            </a:fld>
            <a:endParaRPr lang="en-US" dirty="0"/>
          </a:p>
        </p:txBody>
      </p:sp>
      <p:sp>
        <p:nvSpPr>
          <p:cNvPr id="4" name="Slide Number Placeholder 3"/>
          <p:cNvSpPr>
            <a:spLocks noGrp="1"/>
          </p:cNvSpPr>
          <p:nvPr>
            <p:ph type="sldNum" sz="quarter" idx="4"/>
          </p:nvPr>
        </p:nvSpPr>
        <p:spPr/>
        <p:txBody>
          <a:bodyPr/>
          <a:lstStyle/>
          <a:p>
            <a:fld id="{01126A8C-B8CF-CD43-8D44-69201076F39D}" type="slidenum">
              <a:rPr lang="en-US" smtClean="0"/>
              <a:pPr/>
              <a:t>10</a:t>
            </a:fld>
            <a:endParaRPr lang="en-US" dirty="0"/>
          </a:p>
        </p:txBody>
      </p:sp>
      <p:sp>
        <p:nvSpPr>
          <p:cNvPr id="5" name="Content Placeholder 4"/>
          <p:cNvSpPr>
            <a:spLocks noGrp="1"/>
          </p:cNvSpPr>
          <p:nvPr>
            <p:ph sz="quarter" idx="10"/>
          </p:nvPr>
        </p:nvSpPr>
        <p:spPr>
          <a:xfrm>
            <a:off x="659758" y="1539433"/>
            <a:ext cx="10776030" cy="4505767"/>
          </a:xfrm>
        </p:spPr>
        <p:txBody>
          <a:bodyPr/>
          <a:lstStyle/>
          <a:p>
            <a:pPr marL="457200" indent="-457200">
              <a:buFont typeface="Arial" panose="020B0604020202020204" pitchFamily="34" charset="0"/>
              <a:buChar char="•"/>
            </a:pPr>
            <a:r>
              <a:rPr lang="en-US" altLang="en-US" dirty="0"/>
              <a:t>Prepare for hearing like you want to win, and you are at war.</a:t>
            </a:r>
          </a:p>
          <a:p>
            <a:pPr marL="457200" indent="-457200">
              <a:buFont typeface="Arial" panose="020B0604020202020204" pitchFamily="34" charset="0"/>
              <a:buChar char="•"/>
            </a:pPr>
            <a:r>
              <a:rPr lang="en-US" altLang="en-US" dirty="0"/>
              <a:t>Research the Special Magistrate’s prior recommendations and reports on PERC’s website.</a:t>
            </a:r>
          </a:p>
          <a:p>
            <a:pPr marL="457200" indent="-457200">
              <a:buFont typeface="Arial" panose="020B0604020202020204" pitchFamily="34" charset="0"/>
              <a:buChar char="•"/>
            </a:pPr>
            <a:r>
              <a:rPr lang="en-US" altLang="en-US" dirty="0"/>
              <a:t>Follow blueprint set forth in </a:t>
            </a:r>
            <a:r>
              <a:rPr lang="en-US" altLang="en-US" dirty="0">
                <a:cs typeface="Arial" panose="020B0604020202020204" pitchFamily="34" charset="0"/>
              </a:rPr>
              <a:t>§ 447.405, F.S. “Factors to be considered by special magistrate.”</a:t>
            </a:r>
          </a:p>
          <a:p>
            <a:pPr marL="457200" indent="-457200">
              <a:buFont typeface="Arial" panose="020B0604020202020204" pitchFamily="34" charset="0"/>
              <a:buChar char="•"/>
            </a:pPr>
            <a:r>
              <a:rPr lang="en-US" altLang="en-US" dirty="0">
                <a:cs typeface="Arial" panose="020B0604020202020204" pitchFamily="34" charset="0"/>
              </a:rPr>
              <a:t>Organize presentation so Special Magistrate knows what you want.</a:t>
            </a:r>
          </a:p>
          <a:p>
            <a:pPr marL="457200" indent="-457200">
              <a:buFont typeface="Arial" panose="020B0604020202020204" pitchFamily="34" charset="0"/>
              <a:buChar char="•"/>
            </a:pPr>
            <a:r>
              <a:rPr lang="en-US" altLang="en-US" dirty="0">
                <a:cs typeface="Arial" panose="020B0604020202020204" pitchFamily="34" charset="0"/>
              </a:rPr>
              <a:t>Make sure you understand exactly what the issues at impasse are.</a:t>
            </a:r>
          </a:p>
          <a:p>
            <a:pPr marL="457200" indent="-457200">
              <a:buFont typeface="Arial" panose="020B0604020202020204" pitchFamily="34" charset="0"/>
              <a:buChar char="•"/>
            </a:pPr>
            <a:r>
              <a:rPr lang="en-US" altLang="en-US" dirty="0">
                <a:cs typeface="Arial" panose="020B0604020202020204" pitchFamily="34" charset="0"/>
              </a:rPr>
              <a:t>Know your opposing counsel’s style.</a:t>
            </a:r>
          </a:p>
        </p:txBody>
      </p:sp>
      <p:sp>
        <p:nvSpPr>
          <p:cNvPr id="6" name="Text Box 69"/>
          <p:cNvSpPr txBox="1">
            <a:spLocks noChangeArrowheads="1"/>
          </p:cNvSpPr>
          <p:nvPr/>
        </p:nvSpPr>
        <p:spPr bwMode="auto">
          <a:xfrm>
            <a:off x="2133600" y="6308463"/>
            <a:ext cx="4800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1800" b="1" dirty="0"/>
              <a:t>© 2026 Rumberger, Kirk &amp; Caldwell, P.A.</a:t>
            </a:r>
          </a:p>
        </p:txBody>
      </p:sp>
    </p:spTree>
    <p:extLst>
      <p:ext uri="{BB962C8B-B14F-4D97-AF65-F5344CB8AC3E}">
        <p14:creationId xmlns:p14="http://schemas.microsoft.com/office/powerpoint/2010/main" val="23834832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4000" dirty="0"/>
              <a:t>Factors to Consider</a:t>
            </a:r>
            <a:endParaRPr lang="en-US" dirty="0"/>
          </a:p>
        </p:txBody>
      </p:sp>
      <p:sp>
        <p:nvSpPr>
          <p:cNvPr id="3" name="Date Placeholder 2"/>
          <p:cNvSpPr>
            <a:spLocks noGrp="1"/>
          </p:cNvSpPr>
          <p:nvPr>
            <p:ph type="dt" sz="half" idx="2"/>
          </p:nvPr>
        </p:nvSpPr>
        <p:spPr/>
        <p:txBody>
          <a:bodyPr/>
          <a:lstStyle/>
          <a:p>
            <a:fld id="{482965E3-D556-7640-9FAF-1169AFD753F0}" type="datetime1">
              <a:rPr lang="en-US" smtClean="0"/>
              <a:t>5/4/2026</a:t>
            </a:fld>
            <a:endParaRPr lang="en-US" dirty="0"/>
          </a:p>
        </p:txBody>
      </p:sp>
      <p:sp>
        <p:nvSpPr>
          <p:cNvPr id="4" name="Slide Number Placeholder 3"/>
          <p:cNvSpPr>
            <a:spLocks noGrp="1"/>
          </p:cNvSpPr>
          <p:nvPr>
            <p:ph type="sldNum" sz="quarter" idx="4"/>
          </p:nvPr>
        </p:nvSpPr>
        <p:spPr/>
        <p:txBody>
          <a:bodyPr/>
          <a:lstStyle/>
          <a:p>
            <a:fld id="{01126A8C-B8CF-CD43-8D44-69201076F39D}" type="slidenum">
              <a:rPr lang="en-US" smtClean="0"/>
              <a:pPr/>
              <a:t>11</a:t>
            </a:fld>
            <a:endParaRPr lang="en-US" dirty="0"/>
          </a:p>
        </p:txBody>
      </p:sp>
      <p:sp>
        <p:nvSpPr>
          <p:cNvPr id="5" name="Content Placeholder 4"/>
          <p:cNvSpPr>
            <a:spLocks noGrp="1"/>
          </p:cNvSpPr>
          <p:nvPr>
            <p:ph sz="quarter" idx="10"/>
          </p:nvPr>
        </p:nvSpPr>
        <p:spPr>
          <a:xfrm>
            <a:off x="659758" y="1683834"/>
            <a:ext cx="10776030" cy="4192859"/>
          </a:xfrm>
        </p:spPr>
        <p:txBody>
          <a:bodyPr/>
          <a:lstStyle/>
          <a:p>
            <a:pPr marL="231775" indent="-231775"/>
            <a:r>
              <a:rPr lang="en-US" altLang="en-US" dirty="0"/>
              <a:t>Section 447.405, Florida Statutes, requires the Special Magistrate to consider certain factors.</a:t>
            </a:r>
          </a:p>
          <a:p>
            <a:pPr marL="457200" indent="-457200">
              <a:buFont typeface="Arial" panose="020B0604020202020204" pitchFamily="34" charset="0"/>
              <a:buChar char="•"/>
            </a:pPr>
            <a:r>
              <a:rPr lang="en-US" altLang="en-US" dirty="0"/>
              <a:t>Comparisons of annual income in local area in similar work;</a:t>
            </a:r>
          </a:p>
          <a:p>
            <a:pPr marL="457200" indent="-457200">
              <a:buFont typeface="Arial" panose="020B0604020202020204" pitchFamily="34" charset="0"/>
              <a:buChar char="•"/>
            </a:pPr>
            <a:r>
              <a:rPr lang="en-US" altLang="en-US" dirty="0"/>
              <a:t>Comparisons of annual income in similar public employment of comparable size throughout the state;</a:t>
            </a:r>
          </a:p>
          <a:p>
            <a:pPr marL="457200" indent="-457200">
              <a:buFont typeface="Arial" panose="020B0604020202020204" pitchFamily="34" charset="0"/>
              <a:buChar char="•"/>
            </a:pPr>
            <a:r>
              <a:rPr lang="en-US" altLang="en-US" dirty="0"/>
              <a:t>Interest and welfare of the public;</a:t>
            </a:r>
          </a:p>
          <a:p>
            <a:pPr marL="457200" indent="-457200">
              <a:buFont typeface="Arial" panose="020B0604020202020204" pitchFamily="34" charset="0"/>
              <a:buChar char="•"/>
            </a:pPr>
            <a:r>
              <a:rPr lang="en-US" altLang="en-US" dirty="0"/>
              <a:t>Comparisons to other trades or professions; and</a:t>
            </a:r>
          </a:p>
          <a:p>
            <a:pPr marL="457200" indent="-457200">
              <a:buFont typeface="Arial" panose="020B0604020202020204" pitchFamily="34" charset="0"/>
              <a:buChar char="•"/>
            </a:pPr>
            <a:r>
              <a:rPr lang="en-US" altLang="en-US" sz="2700" b="1" dirty="0"/>
              <a:t>Availability of funds; trends are relevant even if FCR is above 5%.</a:t>
            </a:r>
          </a:p>
        </p:txBody>
      </p:sp>
      <p:sp>
        <p:nvSpPr>
          <p:cNvPr id="6" name="Text Box 69"/>
          <p:cNvSpPr txBox="1">
            <a:spLocks noChangeArrowheads="1"/>
          </p:cNvSpPr>
          <p:nvPr/>
        </p:nvSpPr>
        <p:spPr bwMode="auto">
          <a:xfrm>
            <a:off x="2133600" y="6308463"/>
            <a:ext cx="4800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1800" b="1" dirty="0"/>
              <a:t>© 2026 Rumberger, Kirk &amp; Caldwell, P.A.</a:t>
            </a:r>
          </a:p>
        </p:txBody>
      </p:sp>
    </p:spTree>
    <p:extLst>
      <p:ext uri="{BB962C8B-B14F-4D97-AF65-F5344CB8AC3E}">
        <p14:creationId xmlns:p14="http://schemas.microsoft.com/office/powerpoint/2010/main" val="21738282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Not to Do</a:t>
            </a:r>
          </a:p>
        </p:txBody>
      </p:sp>
      <p:sp>
        <p:nvSpPr>
          <p:cNvPr id="3" name="Date Placeholder 2"/>
          <p:cNvSpPr>
            <a:spLocks noGrp="1"/>
          </p:cNvSpPr>
          <p:nvPr>
            <p:ph type="dt" sz="half" idx="2"/>
          </p:nvPr>
        </p:nvSpPr>
        <p:spPr/>
        <p:txBody>
          <a:bodyPr/>
          <a:lstStyle/>
          <a:p>
            <a:fld id="{482965E3-D556-7640-9FAF-1169AFD753F0}" type="datetime1">
              <a:rPr lang="en-US" smtClean="0"/>
              <a:t>5/4/2026</a:t>
            </a:fld>
            <a:endParaRPr lang="en-US" dirty="0"/>
          </a:p>
        </p:txBody>
      </p:sp>
      <p:sp>
        <p:nvSpPr>
          <p:cNvPr id="4" name="Slide Number Placeholder 3"/>
          <p:cNvSpPr>
            <a:spLocks noGrp="1"/>
          </p:cNvSpPr>
          <p:nvPr>
            <p:ph type="sldNum" sz="quarter" idx="4"/>
          </p:nvPr>
        </p:nvSpPr>
        <p:spPr/>
        <p:txBody>
          <a:bodyPr/>
          <a:lstStyle/>
          <a:p>
            <a:fld id="{01126A8C-B8CF-CD43-8D44-69201076F39D}" type="slidenum">
              <a:rPr lang="en-US" smtClean="0"/>
              <a:pPr/>
              <a:t>12</a:t>
            </a:fld>
            <a:endParaRPr lang="en-US" dirty="0"/>
          </a:p>
        </p:txBody>
      </p:sp>
      <p:sp>
        <p:nvSpPr>
          <p:cNvPr id="5" name="Content Placeholder 4"/>
          <p:cNvSpPr>
            <a:spLocks noGrp="1"/>
          </p:cNvSpPr>
          <p:nvPr>
            <p:ph sz="quarter" idx="10"/>
          </p:nvPr>
        </p:nvSpPr>
        <p:spPr>
          <a:xfrm>
            <a:off x="659758" y="1950720"/>
            <a:ext cx="10776030" cy="3576320"/>
          </a:xfrm>
        </p:spPr>
        <p:txBody>
          <a:bodyPr/>
          <a:lstStyle/>
          <a:p>
            <a:pPr marL="457200" indent="-457200">
              <a:lnSpc>
                <a:spcPct val="90000"/>
              </a:lnSpc>
              <a:buFont typeface="Arial" panose="020B0604020202020204" pitchFamily="34" charset="0"/>
              <a:buChar char="•"/>
            </a:pPr>
            <a:r>
              <a:rPr lang="en-US" altLang="en-US" dirty="0"/>
              <a:t>Do not assume preparation is unnecessary because the Board makes the final decision.</a:t>
            </a:r>
          </a:p>
          <a:p>
            <a:pPr marL="914400" lvl="1" indent="-457200">
              <a:lnSpc>
                <a:spcPct val="90000"/>
              </a:lnSpc>
              <a:buFont typeface="Wingdings" panose="05000000000000000000" pitchFamily="2" charset="2"/>
              <a:buChar char="Ø"/>
            </a:pPr>
            <a:r>
              <a:rPr lang="en-US" altLang="en-US" sz="2800" dirty="0"/>
              <a:t>This may be true but a strongly worded recommendation from the special magistrate has political power for the union.</a:t>
            </a:r>
            <a:endParaRPr lang="en-US" altLang="en-US" sz="2800" dirty="0">
              <a:cs typeface="Arial" panose="020B0604020202020204" pitchFamily="34" charset="0"/>
            </a:endParaRPr>
          </a:p>
          <a:p>
            <a:pPr marL="914400" lvl="1" indent="-457200">
              <a:lnSpc>
                <a:spcPct val="90000"/>
              </a:lnSpc>
              <a:buFont typeface="Wingdings" panose="05000000000000000000" pitchFamily="2" charset="2"/>
              <a:buChar char="Ø"/>
            </a:pPr>
            <a:r>
              <a:rPr lang="en-US" altLang="en-US" sz="2800" dirty="0">
                <a:cs typeface="Arial" panose="020B0604020202020204" pitchFamily="34" charset="0"/>
              </a:rPr>
              <a:t>Preparation leads to better data for the special magistrate.</a:t>
            </a:r>
          </a:p>
          <a:p>
            <a:pPr marL="457200" indent="-457200">
              <a:lnSpc>
                <a:spcPct val="90000"/>
              </a:lnSpc>
              <a:buFont typeface="Arial" panose="020B0604020202020204" pitchFamily="34" charset="0"/>
              <a:buChar char="•"/>
            </a:pPr>
            <a:r>
              <a:rPr lang="en-US" altLang="en-US" dirty="0">
                <a:cs typeface="Arial" panose="020B0604020202020204" pitchFamily="34" charset="0"/>
              </a:rPr>
              <a:t>Fail to cost out the union’s proposals and demonstrate why they are not reasonable.</a:t>
            </a:r>
          </a:p>
          <a:p>
            <a:pPr marL="457200" indent="-457200">
              <a:lnSpc>
                <a:spcPct val="90000"/>
              </a:lnSpc>
              <a:buFont typeface="Arial" panose="020B0604020202020204" pitchFamily="34" charset="0"/>
              <a:buChar char="•"/>
            </a:pPr>
            <a:r>
              <a:rPr lang="en-US" altLang="en-US" dirty="0">
                <a:cs typeface="Arial" panose="020B0604020202020204" pitchFamily="34" charset="0"/>
              </a:rPr>
              <a:t>Fail to show impact on next year’s budget.</a:t>
            </a:r>
          </a:p>
        </p:txBody>
      </p:sp>
      <p:sp>
        <p:nvSpPr>
          <p:cNvPr id="6" name="Text Box 69"/>
          <p:cNvSpPr txBox="1">
            <a:spLocks noChangeArrowheads="1"/>
          </p:cNvSpPr>
          <p:nvPr/>
        </p:nvSpPr>
        <p:spPr bwMode="auto">
          <a:xfrm>
            <a:off x="2133600" y="6308463"/>
            <a:ext cx="4800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1800" b="1" dirty="0"/>
              <a:t>© 2026 Rumberger, Kirk &amp; Caldwell, P.A.</a:t>
            </a:r>
          </a:p>
        </p:txBody>
      </p:sp>
    </p:spTree>
    <p:extLst>
      <p:ext uri="{BB962C8B-B14F-4D97-AF65-F5344CB8AC3E}">
        <p14:creationId xmlns:p14="http://schemas.microsoft.com/office/powerpoint/2010/main" val="6700200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4000" dirty="0"/>
              <a:t>Special Magistrate’s Recommendation</a:t>
            </a:r>
            <a:endParaRPr lang="en-US" dirty="0"/>
          </a:p>
        </p:txBody>
      </p:sp>
      <p:sp>
        <p:nvSpPr>
          <p:cNvPr id="3" name="Date Placeholder 2"/>
          <p:cNvSpPr>
            <a:spLocks noGrp="1"/>
          </p:cNvSpPr>
          <p:nvPr>
            <p:ph type="dt" sz="half" idx="2"/>
          </p:nvPr>
        </p:nvSpPr>
        <p:spPr/>
        <p:txBody>
          <a:bodyPr/>
          <a:lstStyle/>
          <a:p>
            <a:fld id="{482965E3-D556-7640-9FAF-1169AFD753F0}" type="datetime1">
              <a:rPr lang="en-US" smtClean="0"/>
              <a:t>5/4/2026</a:t>
            </a:fld>
            <a:endParaRPr lang="en-US" dirty="0"/>
          </a:p>
        </p:txBody>
      </p:sp>
      <p:sp>
        <p:nvSpPr>
          <p:cNvPr id="4" name="Slide Number Placeholder 3"/>
          <p:cNvSpPr>
            <a:spLocks noGrp="1"/>
          </p:cNvSpPr>
          <p:nvPr>
            <p:ph type="sldNum" sz="quarter" idx="4"/>
          </p:nvPr>
        </p:nvSpPr>
        <p:spPr/>
        <p:txBody>
          <a:bodyPr/>
          <a:lstStyle/>
          <a:p>
            <a:fld id="{01126A8C-B8CF-CD43-8D44-69201076F39D}" type="slidenum">
              <a:rPr lang="en-US" smtClean="0"/>
              <a:pPr/>
              <a:t>13</a:t>
            </a:fld>
            <a:endParaRPr lang="en-US" dirty="0"/>
          </a:p>
        </p:txBody>
      </p:sp>
      <p:sp>
        <p:nvSpPr>
          <p:cNvPr id="5" name="Content Placeholder 4"/>
          <p:cNvSpPr>
            <a:spLocks noGrp="1"/>
          </p:cNvSpPr>
          <p:nvPr>
            <p:ph sz="quarter" idx="10"/>
          </p:nvPr>
        </p:nvSpPr>
        <p:spPr>
          <a:xfrm>
            <a:off x="4270916" y="2152890"/>
            <a:ext cx="7164871" cy="3275637"/>
          </a:xfrm>
        </p:spPr>
        <p:txBody>
          <a:bodyPr/>
          <a:lstStyle/>
          <a:p>
            <a:r>
              <a:rPr lang="en-US" altLang="en-US" dirty="0"/>
              <a:t>Within </a:t>
            </a:r>
            <a:r>
              <a:rPr lang="en-US" altLang="en-US" u="sng" dirty="0"/>
              <a:t>15 calendar days </a:t>
            </a:r>
            <a:r>
              <a:rPr lang="en-US" altLang="en-US" dirty="0"/>
              <a:t>after the close of the final hearing, the special magistrate shall transmit his or her recommended decision to the commission and to the representatives of both parties by registered mail, return receipt requested. Sec. 447.403(3), </a:t>
            </a:r>
            <a:r>
              <a:rPr lang="en-US" altLang="en-US" dirty="0" err="1"/>
              <a:t>F.S</a:t>
            </a:r>
            <a:r>
              <a:rPr lang="en-US" altLang="en-US" dirty="0"/>
              <a:t>.</a:t>
            </a:r>
          </a:p>
          <a:p>
            <a:r>
              <a:rPr lang="en-US" altLang="en-US" dirty="0"/>
              <a:t>(Is this recommendation a public record?)</a:t>
            </a:r>
          </a:p>
          <a:p>
            <a:endParaRPr lang="en-US" dirty="0"/>
          </a:p>
        </p:txBody>
      </p:sp>
      <p:sp>
        <p:nvSpPr>
          <p:cNvPr id="6" name="Text Box 69"/>
          <p:cNvSpPr txBox="1">
            <a:spLocks noChangeArrowheads="1"/>
          </p:cNvSpPr>
          <p:nvPr/>
        </p:nvSpPr>
        <p:spPr bwMode="auto">
          <a:xfrm>
            <a:off x="2133600" y="6308463"/>
            <a:ext cx="4800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1800" b="1" dirty="0"/>
              <a:t>© 2026 Rumberger, Kirk &amp; Caldwell, P.A.</a:t>
            </a:r>
          </a:p>
        </p:txBody>
      </p:sp>
      <p:pic>
        <p:nvPicPr>
          <p:cNvPr id="7" name="Picture 9" descr="http://www.keepandshare.com/graphics/lp/calendars/calendar-printable-redcircle.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2438" y="2315736"/>
            <a:ext cx="3662362" cy="2429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63738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4000" dirty="0"/>
              <a:t>Parties Accept or Reject</a:t>
            </a:r>
            <a:endParaRPr lang="en-US" dirty="0"/>
          </a:p>
        </p:txBody>
      </p:sp>
      <p:sp>
        <p:nvSpPr>
          <p:cNvPr id="3" name="Date Placeholder 2"/>
          <p:cNvSpPr>
            <a:spLocks noGrp="1"/>
          </p:cNvSpPr>
          <p:nvPr>
            <p:ph type="dt" sz="half" idx="2"/>
          </p:nvPr>
        </p:nvSpPr>
        <p:spPr/>
        <p:txBody>
          <a:bodyPr/>
          <a:lstStyle/>
          <a:p>
            <a:fld id="{482965E3-D556-7640-9FAF-1169AFD753F0}" type="datetime1">
              <a:rPr lang="en-US" smtClean="0"/>
              <a:t>5/4/2026</a:t>
            </a:fld>
            <a:endParaRPr lang="en-US" dirty="0"/>
          </a:p>
        </p:txBody>
      </p:sp>
      <p:sp>
        <p:nvSpPr>
          <p:cNvPr id="4" name="Slide Number Placeholder 3"/>
          <p:cNvSpPr>
            <a:spLocks noGrp="1"/>
          </p:cNvSpPr>
          <p:nvPr>
            <p:ph type="sldNum" sz="quarter" idx="4"/>
          </p:nvPr>
        </p:nvSpPr>
        <p:spPr/>
        <p:txBody>
          <a:bodyPr/>
          <a:lstStyle/>
          <a:p>
            <a:fld id="{01126A8C-B8CF-CD43-8D44-69201076F39D}" type="slidenum">
              <a:rPr lang="en-US" smtClean="0"/>
              <a:pPr/>
              <a:t>14</a:t>
            </a:fld>
            <a:endParaRPr lang="en-US" dirty="0"/>
          </a:p>
        </p:txBody>
      </p:sp>
      <p:sp>
        <p:nvSpPr>
          <p:cNvPr id="5" name="Content Placeholder 4"/>
          <p:cNvSpPr>
            <a:spLocks noGrp="1"/>
          </p:cNvSpPr>
          <p:nvPr>
            <p:ph sz="quarter" idx="10"/>
          </p:nvPr>
        </p:nvSpPr>
        <p:spPr>
          <a:xfrm>
            <a:off x="659757" y="1728439"/>
            <a:ext cx="10948663" cy="4137101"/>
          </a:xfrm>
        </p:spPr>
        <p:txBody>
          <a:bodyPr/>
          <a:lstStyle/>
          <a:p>
            <a:pPr>
              <a:defRPr/>
            </a:pPr>
            <a:r>
              <a:rPr lang="en-US" altLang="en-US" dirty="0"/>
              <a:t>Such recommended decision shall be discussed by the parties, and each recommendation of the special magistrate shall be deemed approved by both parties </a:t>
            </a:r>
            <a:r>
              <a:rPr lang="en-US" altLang="en-US" b="1" dirty="0"/>
              <a:t>unless specifically rejected </a:t>
            </a:r>
            <a:r>
              <a:rPr lang="en-US" altLang="en-US" dirty="0"/>
              <a:t>by either party by </a:t>
            </a:r>
            <a:r>
              <a:rPr lang="en-US" altLang="en-US" u="sng" dirty="0"/>
              <a:t>written notice filed with the commission within 20 calendar days </a:t>
            </a:r>
            <a:r>
              <a:rPr lang="en-US" altLang="en-US" dirty="0"/>
              <a:t>after the date the party received the special magistrate’s recommended decision.  The written notice shall include a statement of the cause for each rejection and shall be served upon the other party.</a:t>
            </a:r>
          </a:p>
          <a:p>
            <a:pPr>
              <a:defRPr/>
            </a:pPr>
            <a:r>
              <a:rPr lang="en-US" altLang="en-US" dirty="0"/>
              <a:t>Sec. 447.403(3), </a:t>
            </a:r>
            <a:r>
              <a:rPr lang="en-US" altLang="en-US" dirty="0" err="1"/>
              <a:t>F.S</a:t>
            </a:r>
            <a:r>
              <a:rPr lang="en-US" altLang="en-US" dirty="0"/>
              <a:t>.</a:t>
            </a:r>
          </a:p>
        </p:txBody>
      </p:sp>
      <p:sp>
        <p:nvSpPr>
          <p:cNvPr id="6" name="Text Box 69"/>
          <p:cNvSpPr txBox="1">
            <a:spLocks noChangeArrowheads="1"/>
          </p:cNvSpPr>
          <p:nvPr/>
        </p:nvSpPr>
        <p:spPr bwMode="auto">
          <a:xfrm>
            <a:off x="2133600" y="6308463"/>
            <a:ext cx="4800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1800" b="1" dirty="0"/>
              <a:t>© 2026 Rumberger, Kirk &amp; Caldwell, P.A.</a:t>
            </a:r>
          </a:p>
        </p:txBody>
      </p:sp>
    </p:spTree>
    <p:extLst>
      <p:ext uri="{BB962C8B-B14F-4D97-AF65-F5344CB8AC3E}">
        <p14:creationId xmlns:p14="http://schemas.microsoft.com/office/powerpoint/2010/main" val="42456969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If Either Party Rejects…</a:t>
            </a:r>
            <a:endParaRPr lang="en-US" dirty="0"/>
          </a:p>
        </p:txBody>
      </p:sp>
      <p:sp>
        <p:nvSpPr>
          <p:cNvPr id="3" name="Date Placeholder 2"/>
          <p:cNvSpPr>
            <a:spLocks noGrp="1"/>
          </p:cNvSpPr>
          <p:nvPr>
            <p:ph type="dt" sz="half" idx="2"/>
          </p:nvPr>
        </p:nvSpPr>
        <p:spPr/>
        <p:txBody>
          <a:bodyPr/>
          <a:lstStyle/>
          <a:p>
            <a:fld id="{482965E3-D556-7640-9FAF-1169AFD753F0}" type="datetime1">
              <a:rPr lang="en-US" smtClean="0"/>
              <a:t>5/4/2026</a:t>
            </a:fld>
            <a:endParaRPr lang="en-US" dirty="0"/>
          </a:p>
        </p:txBody>
      </p:sp>
      <p:sp>
        <p:nvSpPr>
          <p:cNvPr id="4" name="Slide Number Placeholder 3"/>
          <p:cNvSpPr>
            <a:spLocks noGrp="1"/>
          </p:cNvSpPr>
          <p:nvPr>
            <p:ph type="sldNum" sz="quarter" idx="4"/>
          </p:nvPr>
        </p:nvSpPr>
        <p:spPr/>
        <p:txBody>
          <a:bodyPr/>
          <a:lstStyle/>
          <a:p>
            <a:fld id="{01126A8C-B8CF-CD43-8D44-69201076F39D}" type="slidenum">
              <a:rPr lang="en-US" smtClean="0"/>
              <a:pPr/>
              <a:t>15</a:t>
            </a:fld>
            <a:endParaRPr lang="en-US" dirty="0"/>
          </a:p>
        </p:txBody>
      </p:sp>
      <p:sp>
        <p:nvSpPr>
          <p:cNvPr id="5" name="Content Placeholder 4"/>
          <p:cNvSpPr>
            <a:spLocks noGrp="1"/>
          </p:cNvSpPr>
          <p:nvPr>
            <p:ph sz="quarter" idx="10"/>
          </p:nvPr>
        </p:nvSpPr>
        <p:spPr>
          <a:xfrm>
            <a:off x="659758" y="1761894"/>
            <a:ext cx="10776030" cy="4125950"/>
          </a:xfrm>
        </p:spPr>
        <p:txBody>
          <a:bodyPr/>
          <a:lstStyle/>
          <a:p>
            <a:pPr>
              <a:defRPr/>
            </a:pPr>
            <a:r>
              <a:rPr lang="en-US" altLang="en-US" dirty="0"/>
              <a:t>The Chief Executive Officer (CEO) of the governmental entity involved shall, </a:t>
            </a:r>
            <a:r>
              <a:rPr lang="en-US" altLang="en-US" u="sng" dirty="0"/>
              <a:t>within 10 days after rejection </a:t>
            </a:r>
            <a:r>
              <a:rPr lang="en-US" altLang="en-US" dirty="0"/>
              <a:t>of a recommendation of the special magistrate, submit to the legislative body of the governmental entity involved a copy of the findings of fact and recommended decision of the special magistrate, together with the CEO’s recommendations for settling the disputed impasse issues.  The CEO shall also transmit his or her recommendations to the employee organization.</a:t>
            </a:r>
          </a:p>
          <a:p>
            <a:pPr>
              <a:defRPr/>
            </a:pPr>
            <a:r>
              <a:rPr lang="en-US" altLang="en-US" dirty="0"/>
              <a:t>Sec. 447.403(4)(a), </a:t>
            </a:r>
            <a:r>
              <a:rPr lang="en-US" altLang="en-US" dirty="0" err="1"/>
              <a:t>F.S</a:t>
            </a:r>
            <a:r>
              <a:rPr lang="en-US" altLang="en-US" dirty="0"/>
              <a:t>.</a:t>
            </a:r>
          </a:p>
        </p:txBody>
      </p:sp>
      <p:sp>
        <p:nvSpPr>
          <p:cNvPr id="6" name="Text Box 69"/>
          <p:cNvSpPr txBox="1">
            <a:spLocks noChangeArrowheads="1"/>
          </p:cNvSpPr>
          <p:nvPr/>
        </p:nvSpPr>
        <p:spPr bwMode="auto">
          <a:xfrm>
            <a:off x="2133600" y="6308463"/>
            <a:ext cx="4800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1800" b="1" dirty="0"/>
              <a:t>© 2026 Rumberger, Kirk &amp; Caldwell, P.A.</a:t>
            </a:r>
          </a:p>
        </p:txBody>
      </p:sp>
    </p:spTree>
    <p:extLst>
      <p:ext uri="{BB962C8B-B14F-4D97-AF65-F5344CB8AC3E}">
        <p14:creationId xmlns:p14="http://schemas.microsoft.com/office/powerpoint/2010/main" val="13588128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9" descr="http://images.huffingtonpost.com/2013-05-15-RejectStamp.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581150"/>
            <a:ext cx="5715000"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ltLang="en-US" dirty="0"/>
              <a:t>If Either Party Rejects…</a:t>
            </a:r>
            <a:endParaRPr lang="en-US" dirty="0"/>
          </a:p>
        </p:txBody>
      </p:sp>
      <p:sp>
        <p:nvSpPr>
          <p:cNvPr id="3" name="Date Placeholder 2"/>
          <p:cNvSpPr>
            <a:spLocks noGrp="1"/>
          </p:cNvSpPr>
          <p:nvPr>
            <p:ph type="dt" sz="half" idx="2"/>
          </p:nvPr>
        </p:nvSpPr>
        <p:spPr/>
        <p:txBody>
          <a:bodyPr/>
          <a:lstStyle/>
          <a:p>
            <a:fld id="{482965E3-D556-7640-9FAF-1169AFD753F0}" type="datetime1">
              <a:rPr lang="en-US" smtClean="0"/>
              <a:t>5/4/2026</a:t>
            </a:fld>
            <a:endParaRPr lang="en-US" dirty="0"/>
          </a:p>
        </p:txBody>
      </p:sp>
      <p:sp>
        <p:nvSpPr>
          <p:cNvPr id="4" name="Slide Number Placeholder 3"/>
          <p:cNvSpPr>
            <a:spLocks noGrp="1"/>
          </p:cNvSpPr>
          <p:nvPr>
            <p:ph type="sldNum" sz="quarter" idx="4"/>
          </p:nvPr>
        </p:nvSpPr>
        <p:spPr/>
        <p:txBody>
          <a:bodyPr/>
          <a:lstStyle/>
          <a:p>
            <a:fld id="{01126A8C-B8CF-CD43-8D44-69201076F39D}" type="slidenum">
              <a:rPr lang="en-US" smtClean="0"/>
              <a:pPr/>
              <a:t>16</a:t>
            </a:fld>
            <a:endParaRPr lang="en-US" dirty="0"/>
          </a:p>
        </p:txBody>
      </p:sp>
      <p:sp>
        <p:nvSpPr>
          <p:cNvPr id="5" name="Content Placeholder 4"/>
          <p:cNvSpPr>
            <a:spLocks noGrp="1"/>
          </p:cNvSpPr>
          <p:nvPr>
            <p:ph sz="quarter" idx="10"/>
          </p:nvPr>
        </p:nvSpPr>
        <p:spPr>
          <a:xfrm>
            <a:off x="4817326" y="2152890"/>
            <a:ext cx="6618461" cy="3275637"/>
          </a:xfrm>
        </p:spPr>
        <p:txBody>
          <a:bodyPr/>
          <a:lstStyle/>
          <a:p>
            <a:pPr>
              <a:defRPr/>
            </a:pPr>
            <a:r>
              <a:rPr lang="en-US" altLang="en-US" dirty="0"/>
              <a:t>The employee organization shall submit its recommendations for settling the disputed impasse issues to such legislative body and to the CEO.</a:t>
            </a:r>
          </a:p>
          <a:p>
            <a:pPr>
              <a:defRPr/>
            </a:pPr>
            <a:r>
              <a:rPr lang="en-US" altLang="en-US" dirty="0"/>
              <a:t>Sec. 447.403(4)(b), </a:t>
            </a:r>
            <a:r>
              <a:rPr lang="en-US" altLang="en-US" dirty="0" err="1"/>
              <a:t>F.S</a:t>
            </a:r>
            <a:r>
              <a:rPr lang="en-US" altLang="en-US" dirty="0"/>
              <a:t>.</a:t>
            </a:r>
          </a:p>
        </p:txBody>
      </p:sp>
      <p:sp>
        <p:nvSpPr>
          <p:cNvPr id="6" name="Text Box 69"/>
          <p:cNvSpPr txBox="1">
            <a:spLocks noChangeArrowheads="1"/>
          </p:cNvSpPr>
          <p:nvPr/>
        </p:nvSpPr>
        <p:spPr bwMode="auto">
          <a:xfrm>
            <a:off x="2133600" y="6308463"/>
            <a:ext cx="4800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1800" b="1" dirty="0"/>
              <a:t>© 2026 Rumberger, Kirk &amp; Caldwell, P.A.</a:t>
            </a:r>
          </a:p>
        </p:txBody>
      </p:sp>
    </p:spTree>
    <p:extLst>
      <p:ext uri="{BB962C8B-B14F-4D97-AF65-F5344CB8AC3E}">
        <p14:creationId xmlns:p14="http://schemas.microsoft.com/office/powerpoint/2010/main" val="29293245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Public Hearing</a:t>
            </a:r>
            <a:endParaRPr lang="en-US" dirty="0"/>
          </a:p>
        </p:txBody>
      </p:sp>
      <p:sp>
        <p:nvSpPr>
          <p:cNvPr id="3" name="Date Placeholder 2"/>
          <p:cNvSpPr>
            <a:spLocks noGrp="1"/>
          </p:cNvSpPr>
          <p:nvPr>
            <p:ph type="dt" sz="half" idx="2"/>
          </p:nvPr>
        </p:nvSpPr>
        <p:spPr/>
        <p:txBody>
          <a:bodyPr/>
          <a:lstStyle/>
          <a:p>
            <a:fld id="{482965E3-D556-7640-9FAF-1169AFD753F0}" type="datetime1">
              <a:rPr lang="en-US" smtClean="0"/>
              <a:t>5/4/2026</a:t>
            </a:fld>
            <a:endParaRPr lang="en-US" dirty="0"/>
          </a:p>
        </p:txBody>
      </p:sp>
      <p:sp>
        <p:nvSpPr>
          <p:cNvPr id="4" name="Slide Number Placeholder 3"/>
          <p:cNvSpPr>
            <a:spLocks noGrp="1"/>
          </p:cNvSpPr>
          <p:nvPr>
            <p:ph type="sldNum" sz="quarter" idx="4"/>
          </p:nvPr>
        </p:nvSpPr>
        <p:spPr/>
        <p:txBody>
          <a:bodyPr/>
          <a:lstStyle/>
          <a:p>
            <a:fld id="{01126A8C-B8CF-CD43-8D44-69201076F39D}" type="slidenum">
              <a:rPr lang="en-US" smtClean="0"/>
              <a:pPr/>
              <a:t>17</a:t>
            </a:fld>
            <a:endParaRPr lang="en-US" dirty="0"/>
          </a:p>
        </p:txBody>
      </p:sp>
      <p:sp>
        <p:nvSpPr>
          <p:cNvPr id="5" name="Content Placeholder 4"/>
          <p:cNvSpPr>
            <a:spLocks noGrp="1"/>
          </p:cNvSpPr>
          <p:nvPr>
            <p:ph sz="quarter" idx="10"/>
          </p:nvPr>
        </p:nvSpPr>
        <p:spPr>
          <a:xfrm>
            <a:off x="659758" y="2600960"/>
            <a:ext cx="10776030" cy="2113280"/>
          </a:xfrm>
        </p:spPr>
        <p:txBody>
          <a:bodyPr/>
          <a:lstStyle/>
          <a:p>
            <a:pPr marL="457200" indent="-457200">
              <a:buFont typeface="Arial" panose="020B0604020202020204" pitchFamily="34" charset="0"/>
              <a:buChar char="•"/>
            </a:pPr>
            <a:r>
              <a:rPr lang="en-US" altLang="en-US" dirty="0"/>
              <a:t>The legislative body or a duly authorized committee thereof shall forthwith conduct a public hearing at which the parties shall be required to explain their positions with respect to the rejected recommendations of the special magistrate.</a:t>
            </a:r>
          </a:p>
          <a:p>
            <a:r>
              <a:rPr lang="en-US" altLang="en-US" dirty="0"/>
              <a:t>  </a:t>
            </a:r>
          </a:p>
          <a:p>
            <a:endParaRPr lang="en-US" altLang="en-US" dirty="0"/>
          </a:p>
        </p:txBody>
      </p:sp>
      <p:sp>
        <p:nvSpPr>
          <p:cNvPr id="6" name="Text Box 69"/>
          <p:cNvSpPr txBox="1">
            <a:spLocks noChangeArrowheads="1"/>
          </p:cNvSpPr>
          <p:nvPr/>
        </p:nvSpPr>
        <p:spPr bwMode="auto">
          <a:xfrm>
            <a:off x="2133600" y="6308463"/>
            <a:ext cx="4800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1800" b="1" dirty="0"/>
              <a:t>© 2026 Rumberger, Kirk &amp; Caldwell, P.A.</a:t>
            </a:r>
          </a:p>
        </p:txBody>
      </p:sp>
    </p:spTree>
    <p:extLst>
      <p:ext uri="{BB962C8B-B14F-4D97-AF65-F5344CB8AC3E}">
        <p14:creationId xmlns:p14="http://schemas.microsoft.com/office/powerpoint/2010/main" val="24493781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99DEE9-FE09-98CA-80E8-EE91EC9D524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A94132-241B-A426-FFFE-CF1D96C42541}"/>
              </a:ext>
            </a:extLst>
          </p:cNvPr>
          <p:cNvSpPr>
            <a:spLocks noGrp="1"/>
          </p:cNvSpPr>
          <p:nvPr>
            <p:ph type="title"/>
          </p:nvPr>
        </p:nvSpPr>
        <p:spPr/>
        <p:txBody>
          <a:bodyPr/>
          <a:lstStyle/>
          <a:p>
            <a:r>
              <a:rPr lang="en-US" altLang="en-US" dirty="0"/>
              <a:t>Public Hearing </a:t>
            </a:r>
            <a:endParaRPr lang="en-US" dirty="0"/>
          </a:p>
        </p:txBody>
      </p:sp>
      <p:sp>
        <p:nvSpPr>
          <p:cNvPr id="3" name="Date Placeholder 2">
            <a:extLst>
              <a:ext uri="{FF2B5EF4-FFF2-40B4-BE49-F238E27FC236}">
                <a16:creationId xmlns:a16="http://schemas.microsoft.com/office/drawing/2014/main" id="{0DC0AFF7-10F5-13DF-BD4F-6B1F6AB8DA98}"/>
              </a:ext>
            </a:extLst>
          </p:cNvPr>
          <p:cNvSpPr>
            <a:spLocks noGrp="1"/>
          </p:cNvSpPr>
          <p:nvPr>
            <p:ph type="dt" sz="half" idx="2"/>
          </p:nvPr>
        </p:nvSpPr>
        <p:spPr/>
        <p:txBody>
          <a:bodyPr/>
          <a:lstStyle/>
          <a:p>
            <a:fld id="{482965E3-D556-7640-9FAF-1169AFD753F0}" type="datetime1">
              <a:rPr lang="en-US" smtClean="0"/>
              <a:t>5/4/2026</a:t>
            </a:fld>
            <a:endParaRPr lang="en-US" dirty="0"/>
          </a:p>
        </p:txBody>
      </p:sp>
      <p:sp>
        <p:nvSpPr>
          <p:cNvPr id="4" name="Slide Number Placeholder 3">
            <a:extLst>
              <a:ext uri="{FF2B5EF4-FFF2-40B4-BE49-F238E27FC236}">
                <a16:creationId xmlns:a16="http://schemas.microsoft.com/office/drawing/2014/main" id="{0372F450-2AA8-AE98-E72F-FA45F7692F0C}"/>
              </a:ext>
            </a:extLst>
          </p:cNvPr>
          <p:cNvSpPr>
            <a:spLocks noGrp="1"/>
          </p:cNvSpPr>
          <p:nvPr>
            <p:ph type="sldNum" sz="quarter" idx="4"/>
          </p:nvPr>
        </p:nvSpPr>
        <p:spPr/>
        <p:txBody>
          <a:bodyPr/>
          <a:lstStyle/>
          <a:p>
            <a:fld id="{01126A8C-B8CF-CD43-8D44-69201076F39D}" type="slidenum">
              <a:rPr lang="en-US" smtClean="0"/>
              <a:pPr/>
              <a:t>18</a:t>
            </a:fld>
            <a:endParaRPr lang="en-US" dirty="0"/>
          </a:p>
        </p:txBody>
      </p:sp>
      <p:sp>
        <p:nvSpPr>
          <p:cNvPr id="5" name="Content Placeholder 4">
            <a:extLst>
              <a:ext uri="{FF2B5EF4-FFF2-40B4-BE49-F238E27FC236}">
                <a16:creationId xmlns:a16="http://schemas.microsoft.com/office/drawing/2014/main" id="{44B90177-0A6C-1D40-32B9-D203A3CDBD3A}"/>
              </a:ext>
            </a:extLst>
          </p:cNvPr>
          <p:cNvSpPr>
            <a:spLocks noGrp="1"/>
          </p:cNvSpPr>
          <p:nvPr>
            <p:ph sz="quarter" idx="10"/>
          </p:nvPr>
        </p:nvSpPr>
        <p:spPr>
          <a:xfrm>
            <a:off x="653971" y="2687196"/>
            <a:ext cx="10776030" cy="2143760"/>
          </a:xfrm>
        </p:spPr>
        <p:txBody>
          <a:bodyPr/>
          <a:lstStyle/>
          <a:p>
            <a:r>
              <a:rPr lang="en-US" altLang="en-US" dirty="0"/>
              <a:t>Who determines the format of the hearing?</a:t>
            </a:r>
          </a:p>
          <a:p>
            <a:pPr marL="457200" indent="-457200">
              <a:buFont typeface="Arial" panose="020B0604020202020204" pitchFamily="34" charset="0"/>
              <a:buChar char="•"/>
            </a:pPr>
            <a:r>
              <a:rPr lang="en-US" altLang="en-US" dirty="0"/>
              <a:t>Time allotted for each side to present</a:t>
            </a:r>
          </a:p>
          <a:p>
            <a:pPr marL="457200" indent="-457200">
              <a:buFont typeface="Arial" panose="020B0604020202020204" pitchFamily="34" charset="0"/>
              <a:buChar char="•"/>
            </a:pPr>
            <a:r>
              <a:rPr lang="en-US" altLang="en-US" dirty="0"/>
              <a:t>Oral argument or evidentiary hearing with witnesses</a:t>
            </a:r>
          </a:p>
          <a:p>
            <a:endParaRPr lang="en-US" altLang="en-US" dirty="0"/>
          </a:p>
        </p:txBody>
      </p:sp>
      <p:sp>
        <p:nvSpPr>
          <p:cNvPr id="6" name="Text Box 69">
            <a:extLst>
              <a:ext uri="{FF2B5EF4-FFF2-40B4-BE49-F238E27FC236}">
                <a16:creationId xmlns:a16="http://schemas.microsoft.com/office/drawing/2014/main" id="{3CD1DB05-0449-3535-D414-88C3EDF08149}"/>
              </a:ext>
            </a:extLst>
          </p:cNvPr>
          <p:cNvSpPr txBox="1">
            <a:spLocks noChangeArrowheads="1"/>
          </p:cNvSpPr>
          <p:nvPr/>
        </p:nvSpPr>
        <p:spPr bwMode="auto">
          <a:xfrm>
            <a:off x="2133600" y="6308463"/>
            <a:ext cx="4800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1800" b="1" dirty="0"/>
              <a:t>© 2026 Rumberger, Kirk &amp; Caldwell, P.A.</a:t>
            </a:r>
          </a:p>
        </p:txBody>
      </p:sp>
    </p:spTree>
    <p:extLst>
      <p:ext uri="{BB962C8B-B14F-4D97-AF65-F5344CB8AC3E}">
        <p14:creationId xmlns:p14="http://schemas.microsoft.com/office/powerpoint/2010/main" val="31355696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86D5C2-2DA2-EB09-7AB5-0E23614B84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9EAEBBD-4609-5949-04E4-CC65752D5334}"/>
              </a:ext>
            </a:extLst>
          </p:cNvPr>
          <p:cNvSpPr>
            <a:spLocks noGrp="1"/>
          </p:cNvSpPr>
          <p:nvPr>
            <p:ph type="title"/>
          </p:nvPr>
        </p:nvSpPr>
        <p:spPr/>
        <p:txBody>
          <a:bodyPr/>
          <a:lstStyle/>
          <a:p>
            <a:r>
              <a:rPr lang="en-US" altLang="en-US" dirty="0"/>
              <a:t>Public Hearing </a:t>
            </a:r>
            <a:endParaRPr lang="en-US" dirty="0"/>
          </a:p>
        </p:txBody>
      </p:sp>
      <p:sp>
        <p:nvSpPr>
          <p:cNvPr id="3" name="Date Placeholder 2">
            <a:extLst>
              <a:ext uri="{FF2B5EF4-FFF2-40B4-BE49-F238E27FC236}">
                <a16:creationId xmlns:a16="http://schemas.microsoft.com/office/drawing/2014/main" id="{AF403A84-C9E3-9206-5A36-B12B73B80167}"/>
              </a:ext>
            </a:extLst>
          </p:cNvPr>
          <p:cNvSpPr>
            <a:spLocks noGrp="1"/>
          </p:cNvSpPr>
          <p:nvPr>
            <p:ph type="dt" sz="half" idx="2"/>
          </p:nvPr>
        </p:nvSpPr>
        <p:spPr/>
        <p:txBody>
          <a:bodyPr/>
          <a:lstStyle/>
          <a:p>
            <a:fld id="{482965E3-D556-7640-9FAF-1169AFD753F0}" type="datetime1">
              <a:rPr lang="en-US" smtClean="0"/>
              <a:t>5/4/2026</a:t>
            </a:fld>
            <a:endParaRPr lang="en-US" dirty="0"/>
          </a:p>
        </p:txBody>
      </p:sp>
      <p:sp>
        <p:nvSpPr>
          <p:cNvPr id="4" name="Slide Number Placeholder 3">
            <a:extLst>
              <a:ext uri="{FF2B5EF4-FFF2-40B4-BE49-F238E27FC236}">
                <a16:creationId xmlns:a16="http://schemas.microsoft.com/office/drawing/2014/main" id="{68E0680F-DADD-4B36-55B8-349FA6772D5E}"/>
              </a:ext>
            </a:extLst>
          </p:cNvPr>
          <p:cNvSpPr>
            <a:spLocks noGrp="1"/>
          </p:cNvSpPr>
          <p:nvPr>
            <p:ph type="sldNum" sz="quarter" idx="4"/>
          </p:nvPr>
        </p:nvSpPr>
        <p:spPr/>
        <p:txBody>
          <a:bodyPr/>
          <a:lstStyle/>
          <a:p>
            <a:fld id="{01126A8C-B8CF-CD43-8D44-69201076F39D}" type="slidenum">
              <a:rPr lang="en-US" smtClean="0"/>
              <a:pPr/>
              <a:t>19</a:t>
            </a:fld>
            <a:endParaRPr lang="en-US" dirty="0"/>
          </a:p>
        </p:txBody>
      </p:sp>
      <p:sp>
        <p:nvSpPr>
          <p:cNvPr id="5" name="Content Placeholder 4">
            <a:extLst>
              <a:ext uri="{FF2B5EF4-FFF2-40B4-BE49-F238E27FC236}">
                <a16:creationId xmlns:a16="http://schemas.microsoft.com/office/drawing/2014/main" id="{BB52F46A-DC31-AC06-D497-AC53FB4D5414}"/>
              </a:ext>
            </a:extLst>
          </p:cNvPr>
          <p:cNvSpPr>
            <a:spLocks noGrp="1"/>
          </p:cNvSpPr>
          <p:nvPr>
            <p:ph sz="quarter" idx="10"/>
          </p:nvPr>
        </p:nvSpPr>
        <p:spPr>
          <a:xfrm>
            <a:off x="659758" y="2569528"/>
            <a:ext cx="10776030" cy="2214880"/>
          </a:xfrm>
        </p:spPr>
        <p:txBody>
          <a:bodyPr/>
          <a:lstStyle/>
          <a:p>
            <a:pPr marL="457200" indent="-457200">
              <a:buFont typeface="Arial" panose="020B0604020202020204" pitchFamily="34" charset="0"/>
              <a:buChar char="•"/>
            </a:pPr>
            <a:r>
              <a:rPr lang="en-US" altLang="en-US" dirty="0"/>
              <a:t>Thereafter, the legislative body shall take such action as it deems to be in the public interest, including the interest of the public employees involved, to resolve all disputed impasse issues.</a:t>
            </a:r>
          </a:p>
          <a:p>
            <a:r>
              <a:rPr lang="en-US" altLang="en-US" dirty="0"/>
              <a:t>Sec. 447.403(4)(c)(d), </a:t>
            </a:r>
            <a:r>
              <a:rPr lang="en-US" altLang="en-US" dirty="0" err="1"/>
              <a:t>F.S</a:t>
            </a:r>
            <a:r>
              <a:rPr lang="en-US" altLang="en-US" dirty="0"/>
              <a:t>.</a:t>
            </a:r>
          </a:p>
        </p:txBody>
      </p:sp>
      <p:sp>
        <p:nvSpPr>
          <p:cNvPr id="6" name="Text Box 69">
            <a:extLst>
              <a:ext uri="{FF2B5EF4-FFF2-40B4-BE49-F238E27FC236}">
                <a16:creationId xmlns:a16="http://schemas.microsoft.com/office/drawing/2014/main" id="{AD910442-9D34-313E-EE48-4739FD6D5792}"/>
              </a:ext>
            </a:extLst>
          </p:cNvPr>
          <p:cNvSpPr txBox="1">
            <a:spLocks noChangeArrowheads="1"/>
          </p:cNvSpPr>
          <p:nvPr/>
        </p:nvSpPr>
        <p:spPr bwMode="auto">
          <a:xfrm>
            <a:off x="2133600" y="6308463"/>
            <a:ext cx="4800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1800" b="1" dirty="0"/>
              <a:t>© 2026 Rumberger, Kirk &amp; Caldwell, P.A.</a:t>
            </a:r>
          </a:p>
        </p:txBody>
      </p:sp>
    </p:spTree>
    <p:extLst>
      <p:ext uri="{BB962C8B-B14F-4D97-AF65-F5344CB8AC3E}">
        <p14:creationId xmlns:p14="http://schemas.microsoft.com/office/powerpoint/2010/main" val="26534644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81D49-B4C2-2F40-A454-03BE278BC86A}"/>
              </a:ext>
            </a:extLst>
          </p:cNvPr>
          <p:cNvSpPr>
            <a:spLocks noGrp="1"/>
          </p:cNvSpPr>
          <p:nvPr>
            <p:ph type="ctrTitle"/>
          </p:nvPr>
        </p:nvSpPr>
        <p:spPr>
          <a:xfrm>
            <a:off x="648182" y="3802566"/>
            <a:ext cx="10781818" cy="1357783"/>
          </a:xfrm>
        </p:spPr>
        <p:txBody>
          <a:bodyPr/>
          <a:lstStyle/>
          <a:p>
            <a:pPr algn="ctr"/>
            <a:r>
              <a:rPr lang="en-US" dirty="0"/>
              <a:t>Impasse Is War!</a:t>
            </a:r>
          </a:p>
        </p:txBody>
      </p:sp>
      <p:sp>
        <p:nvSpPr>
          <p:cNvPr id="3" name="Subtitle 2">
            <a:extLst>
              <a:ext uri="{FF2B5EF4-FFF2-40B4-BE49-F238E27FC236}">
                <a16:creationId xmlns:a16="http://schemas.microsoft.com/office/drawing/2014/main" id="{6FDC1301-1491-C142-B551-696EDEB233FB}"/>
              </a:ext>
            </a:extLst>
          </p:cNvPr>
          <p:cNvSpPr>
            <a:spLocks noGrp="1"/>
          </p:cNvSpPr>
          <p:nvPr>
            <p:ph type="subTitle" idx="1"/>
          </p:nvPr>
        </p:nvSpPr>
        <p:spPr/>
        <p:txBody>
          <a:bodyPr/>
          <a:lstStyle/>
          <a:p>
            <a:r>
              <a:rPr lang="en-US" dirty="0"/>
              <a:t>Leonard J. Dietzen</a:t>
            </a:r>
          </a:p>
        </p:txBody>
      </p:sp>
      <p:sp>
        <p:nvSpPr>
          <p:cNvPr id="9" name="Text Box 7"/>
          <p:cNvSpPr txBox="1">
            <a:spLocks noChangeArrowheads="1"/>
          </p:cNvSpPr>
          <p:nvPr/>
        </p:nvSpPr>
        <p:spPr bwMode="auto">
          <a:xfrm>
            <a:off x="1625995" y="6195703"/>
            <a:ext cx="89154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1800" b="1" dirty="0"/>
              <a:t>Prepared by Leonard J. Dietzen, III, Esquire </a:t>
            </a:r>
            <a:r>
              <a:rPr lang="en-US" altLang="en-US" sz="1600" b="1" dirty="0"/>
              <a:t>© 2026 Rumberger, Kirk &amp; Caldwell, P.A.</a:t>
            </a:r>
            <a:r>
              <a:rPr lang="en-US" altLang="en-US" sz="1800" dirty="0"/>
              <a:t> </a:t>
            </a:r>
            <a:r>
              <a:rPr lang="en-US" altLang="en-US" sz="1800" b="1" dirty="0"/>
              <a:t> </a:t>
            </a:r>
          </a:p>
        </p:txBody>
      </p:sp>
      <p:pic>
        <p:nvPicPr>
          <p:cNvPr id="1028" name="Picture 4">
            <a:extLst>
              <a:ext uri="{FF2B5EF4-FFF2-40B4-BE49-F238E27FC236}">
                <a16:creationId xmlns:a16="http://schemas.microsoft.com/office/drawing/2014/main" id="{E6720531-FCCA-BB9D-907E-738907D4FC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69145" y="-69308"/>
            <a:ext cx="2386929" cy="23869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45191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Citizen Input During Hearing</a:t>
            </a:r>
            <a:endParaRPr lang="en-US" dirty="0"/>
          </a:p>
        </p:txBody>
      </p:sp>
      <p:sp>
        <p:nvSpPr>
          <p:cNvPr id="3" name="Date Placeholder 2"/>
          <p:cNvSpPr>
            <a:spLocks noGrp="1"/>
          </p:cNvSpPr>
          <p:nvPr>
            <p:ph type="dt" sz="half" idx="2"/>
          </p:nvPr>
        </p:nvSpPr>
        <p:spPr/>
        <p:txBody>
          <a:bodyPr/>
          <a:lstStyle/>
          <a:p>
            <a:fld id="{482965E3-D556-7640-9FAF-1169AFD753F0}" type="datetime1">
              <a:rPr lang="en-US" smtClean="0"/>
              <a:t>5/4/2026</a:t>
            </a:fld>
            <a:endParaRPr lang="en-US" dirty="0"/>
          </a:p>
        </p:txBody>
      </p:sp>
      <p:sp>
        <p:nvSpPr>
          <p:cNvPr id="4" name="Slide Number Placeholder 3"/>
          <p:cNvSpPr>
            <a:spLocks noGrp="1"/>
          </p:cNvSpPr>
          <p:nvPr>
            <p:ph type="sldNum" sz="quarter" idx="4"/>
          </p:nvPr>
        </p:nvSpPr>
        <p:spPr/>
        <p:txBody>
          <a:bodyPr/>
          <a:lstStyle/>
          <a:p>
            <a:fld id="{01126A8C-B8CF-CD43-8D44-69201076F39D}" type="slidenum">
              <a:rPr lang="en-US" smtClean="0"/>
              <a:pPr/>
              <a:t>20</a:t>
            </a:fld>
            <a:endParaRPr lang="en-US" dirty="0"/>
          </a:p>
        </p:txBody>
      </p:sp>
      <p:sp>
        <p:nvSpPr>
          <p:cNvPr id="5" name="Content Placeholder 4"/>
          <p:cNvSpPr>
            <a:spLocks noGrp="1"/>
          </p:cNvSpPr>
          <p:nvPr>
            <p:ph sz="quarter" idx="10"/>
          </p:nvPr>
        </p:nvSpPr>
        <p:spPr/>
        <p:txBody>
          <a:bodyPr/>
          <a:lstStyle/>
          <a:p>
            <a:pPr marL="457200" indent="-457200">
              <a:defRPr/>
            </a:pPr>
            <a:r>
              <a:rPr lang="en-US" altLang="en-US" dirty="0"/>
              <a:t>(2) Members of the public shall be given a reasonable opportunity to be heard on a proposition before a board or commission.</a:t>
            </a:r>
          </a:p>
          <a:p>
            <a:pPr marL="457200" indent="-457200">
              <a:defRPr/>
            </a:pPr>
            <a:r>
              <a:rPr lang="en-US" altLang="en-US" dirty="0"/>
              <a:t>(3) The requirements in subsection (2) do not apply to:</a:t>
            </a:r>
          </a:p>
          <a:p>
            <a:pPr marL="457200" indent="-457200">
              <a:defRPr/>
            </a:pPr>
            <a:r>
              <a:rPr lang="en-US" altLang="en-US" dirty="0"/>
              <a:t>(d) A meeting during which the board or commission is acting in a quasi-judicial capacity.   </a:t>
            </a:r>
          </a:p>
          <a:p>
            <a:pPr>
              <a:defRPr/>
            </a:pPr>
            <a:r>
              <a:rPr lang="en-US" altLang="en-US" dirty="0"/>
              <a:t>Sec. 286.0114(2), (3) and (3)(d), </a:t>
            </a:r>
            <a:r>
              <a:rPr lang="en-US" altLang="en-US" dirty="0" err="1"/>
              <a:t>F.S</a:t>
            </a:r>
            <a:r>
              <a:rPr lang="en-US" altLang="en-US" dirty="0"/>
              <a:t>.</a:t>
            </a:r>
          </a:p>
        </p:txBody>
      </p:sp>
      <p:sp>
        <p:nvSpPr>
          <p:cNvPr id="6" name="Text Box 69"/>
          <p:cNvSpPr txBox="1">
            <a:spLocks noChangeArrowheads="1"/>
          </p:cNvSpPr>
          <p:nvPr/>
        </p:nvSpPr>
        <p:spPr bwMode="auto">
          <a:xfrm>
            <a:off x="2133600" y="6308463"/>
            <a:ext cx="4800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1800" b="1" dirty="0"/>
              <a:t>© 2026 Rumberger, Kirk &amp; Caldwell, P.A.</a:t>
            </a:r>
          </a:p>
        </p:txBody>
      </p:sp>
    </p:spTree>
    <p:extLst>
      <p:ext uri="{BB962C8B-B14F-4D97-AF65-F5344CB8AC3E}">
        <p14:creationId xmlns:p14="http://schemas.microsoft.com/office/powerpoint/2010/main" val="9007997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Agreement</a:t>
            </a:r>
            <a:endParaRPr lang="en-US" dirty="0"/>
          </a:p>
        </p:txBody>
      </p:sp>
      <p:sp>
        <p:nvSpPr>
          <p:cNvPr id="3" name="Date Placeholder 2"/>
          <p:cNvSpPr>
            <a:spLocks noGrp="1"/>
          </p:cNvSpPr>
          <p:nvPr>
            <p:ph type="dt" sz="half" idx="2"/>
          </p:nvPr>
        </p:nvSpPr>
        <p:spPr/>
        <p:txBody>
          <a:bodyPr/>
          <a:lstStyle/>
          <a:p>
            <a:fld id="{482965E3-D556-7640-9FAF-1169AFD753F0}" type="datetime1">
              <a:rPr lang="en-US" smtClean="0"/>
              <a:t>5/4/2026</a:t>
            </a:fld>
            <a:endParaRPr lang="en-US" dirty="0"/>
          </a:p>
        </p:txBody>
      </p:sp>
      <p:sp>
        <p:nvSpPr>
          <p:cNvPr id="4" name="Slide Number Placeholder 3"/>
          <p:cNvSpPr>
            <a:spLocks noGrp="1"/>
          </p:cNvSpPr>
          <p:nvPr>
            <p:ph type="sldNum" sz="quarter" idx="4"/>
          </p:nvPr>
        </p:nvSpPr>
        <p:spPr/>
        <p:txBody>
          <a:bodyPr/>
          <a:lstStyle/>
          <a:p>
            <a:fld id="{01126A8C-B8CF-CD43-8D44-69201076F39D}" type="slidenum">
              <a:rPr lang="en-US" smtClean="0"/>
              <a:pPr/>
              <a:t>21</a:t>
            </a:fld>
            <a:endParaRPr lang="en-US" dirty="0"/>
          </a:p>
        </p:txBody>
      </p:sp>
      <p:sp>
        <p:nvSpPr>
          <p:cNvPr id="5" name="Content Placeholder 4"/>
          <p:cNvSpPr>
            <a:spLocks noGrp="1"/>
          </p:cNvSpPr>
          <p:nvPr>
            <p:ph sz="quarter" idx="10"/>
          </p:nvPr>
        </p:nvSpPr>
        <p:spPr>
          <a:xfrm>
            <a:off x="659758" y="1628077"/>
            <a:ext cx="10776030" cy="4415883"/>
          </a:xfrm>
        </p:spPr>
        <p:txBody>
          <a:bodyPr/>
          <a:lstStyle/>
          <a:p>
            <a:pPr marL="457200" indent="-457200">
              <a:buFont typeface="Arial" panose="020B0604020202020204" pitchFamily="34" charset="0"/>
              <a:buChar char="•"/>
            </a:pPr>
            <a:r>
              <a:rPr lang="en-US" altLang="en-US" sz="2600" dirty="0"/>
              <a:t>Following the resolution of the disputed impasse issues by the legislative body, the parties shall reduce to writing an agreement which includes those issues agreed to by the parties and those disputed impasse issues resolved by the legislative body’s action.  </a:t>
            </a:r>
          </a:p>
          <a:p>
            <a:pPr marL="457200" indent="-457200">
              <a:buFont typeface="Arial" panose="020B0604020202020204" pitchFamily="34" charset="0"/>
              <a:buChar char="•"/>
            </a:pPr>
            <a:r>
              <a:rPr lang="en-US" altLang="en-US" sz="2600" dirty="0"/>
              <a:t>The agreement shall be signed by the CEO and the bargaining agent and shall be submitted to the public employer and to the public employees who are members of the bargaining unit for ratification.</a:t>
            </a:r>
          </a:p>
          <a:p>
            <a:pPr marL="457200" indent="-457200">
              <a:buFont typeface="Arial" panose="020B0604020202020204" pitchFamily="34" charset="0"/>
              <a:buChar char="•"/>
            </a:pPr>
            <a:r>
              <a:rPr lang="en-US" altLang="en-US" sz="2600" dirty="0"/>
              <a:t>What happens to the other tentative agreements during the impasse process?</a:t>
            </a:r>
          </a:p>
          <a:p>
            <a:r>
              <a:rPr lang="en-US" altLang="en-US" sz="2600" dirty="0"/>
              <a:t>Sec. 447.403(4)(e), </a:t>
            </a:r>
            <a:r>
              <a:rPr lang="en-US" altLang="en-US" sz="2600" dirty="0" err="1"/>
              <a:t>F.S</a:t>
            </a:r>
            <a:r>
              <a:rPr lang="en-US" altLang="en-US" sz="2600" dirty="0"/>
              <a:t>.</a:t>
            </a:r>
          </a:p>
        </p:txBody>
      </p:sp>
      <p:sp>
        <p:nvSpPr>
          <p:cNvPr id="6" name="Text Box 69"/>
          <p:cNvSpPr txBox="1">
            <a:spLocks noChangeArrowheads="1"/>
          </p:cNvSpPr>
          <p:nvPr/>
        </p:nvSpPr>
        <p:spPr bwMode="auto">
          <a:xfrm>
            <a:off x="2133600" y="6308463"/>
            <a:ext cx="4800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1800" b="1" dirty="0"/>
              <a:t>© 2026 Rumberger, Kirk &amp; Caldwell, P.A.</a:t>
            </a:r>
          </a:p>
        </p:txBody>
      </p:sp>
    </p:spTree>
    <p:extLst>
      <p:ext uri="{BB962C8B-B14F-4D97-AF65-F5344CB8AC3E}">
        <p14:creationId xmlns:p14="http://schemas.microsoft.com/office/powerpoint/2010/main" val="8039920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Executive Sessions</a:t>
            </a:r>
            <a:endParaRPr lang="en-US" dirty="0"/>
          </a:p>
        </p:txBody>
      </p:sp>
      <p:sp>
        <p:nvSpPr>
          <p:cNvPr id="3" name="Date Placeholder 2"/>
          <p:cNvSpPr>
            <a:spLocks noGrp="1"/>
          </p:cNvSpPr>
          <p:nvPr>
            <p:ph type="dt" sz="half" idx="2"/>
          </p:nvPr>
        </p:nvSpPr>
        <p:spPr/>
        <p:txBody>
          <a:bodyPr/>
          <a:lstStyle/>
          <a:p>
            <a:fld id="{482965E3-D556-7640-9FAF-1169AFD753F0}" type="datetime1">
              <a:rPr lang="en-US" smtClean="0"/>
              <a:t>5/4/2026</a:t>
            </a:fld>
            <a:endParaRPr lang="en-US" dirty="0"/>
          </a:p>
        </p:txBody>
      </p:sp>
      <p:sp>
        <p:nvSpPr>
          <p:cNvPr id="4" name="Slide Number Placeholder 3"/>
          <p:cNvSpPr>
            <a:spLocks noGrp="1"/>
          </p:cNvSpPr>
          <p:nvPr>
            <p:ph type="sldNum" sz="quarter" idx="4"/>
          </p:nvPr>
        </p:nvSpPr>
        <p:spPr/>
        <p:txBody>
          <a:bodyPr/>
          <a:lstStyle/>
          <a:p>
            <a:fld id="{01126A8C-B8CF-CD43-8D44-69201076F39D}" type="slidenum">
              <a:rPr lang="en-US" smtClean="0"/>
              <a:pPr/>
              <a:t>22</a:t>
            </a:fld>
            <a:endParaRPr lang="en-US" dirty="0"/>
          </a:p>
        </p:txBody>
      </p:sp>
      <p:sp>
        <p:nvSpPr>
          <p:cNvPr id="5" name="Content Placeholder 4"/>
          <p:cNvSpPr>
            <a:spLocks noGrp="1"/>
          </p:cNvSpPr>
          <p:nvPr>
            <p:ph sz="quarter" idx="10"/>
          </p:nvPr>
        </p:nvSpPr>
        <p:spPr/>
        <p:txBody>
          <a:bodyPr/>
          <a:lstStyle/>
          <a:p>
            <a:pPr marL="457200" indent="-457200">
              <a:buFont typeface="Arial" panose="020B0604020202020204" pitchFamily="34" charset="0"/>
              <a:buChar char="•"/>
            </a:pPr>
            <a:r>
              <a:rPr lang="en-US" altLang="en-US" dirty="0"/>
              <a:t>Permitted until special magistrate’s recommended settlement is rejected or until parties mutually agree in writing to waive the special master procedure.  This is known as the </a:t>
            </a:r>
            <a:r>
              <a:rPr lang="en-US" altLang="en-US" b="1" dirty="0"/>
              <a:t>“insulation period.”</a:t>
            </a:r>
          </a:p>
          <a:p>
            <a:pPr marL="457200" indent="-457200">
              <a:buFont typeface="Arial" panose="020B0604020202020204" pitchFamily="34" charset="0"/>
              <a:buChar char="•"/>
            </a:pPr>
            <a:r>
              <a:rPr lang="en-US" altLang="en-US" dirty="0"/>
              <a:t>After that time, the Board becomes a neutral body for the purposes of the impasse process.  </a:t>
            </a:r>
          </a:p>
        </p:txBody>
      </p:sp>
      <p:sp>
        <p:nvSpPr>
          <p:cNvPr id="6" name="Text Box 69"/>
          <p:cNvSpPr txBox="1">
            <a:spLocks noChangeArrowheads="1"/>
          </p:cNvSpPr>
          <p:nvPr/>
        </p:nvSpPr>
        <p:spPr bwMode="auto">
          <a:xfrm>
            <a:off x="2133600" y="6308463"/>
            <a:ext cx="4800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1800" b="1" dirty="0"/>
              <a:t>© 2026 Rumberger, Kirk &amp; Caldwell, P.A.</a:t>
            </a:r>
          </a:p>
        </p:txBody>
      </p:sp>
    </p:spTree>
    <p:extLst>
      <p:ext uri="{BB962C8B-B14F-4D97-AF65-F5344CB8AC3E}">
        <p14:creationId xmlns:p14="http://schemas.microsoft.com/office/powerpoint/2010/main" val="32468885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Disclaimer</a:t>
            </a:r>
          </a:p>
        </p:txBody>
      </p:sp>
      <p:sp>
        <p:nvSpPr>
          <p:cNvPr id="3" name="Date Placeholder 2"/>
          <p:cNvSpPr>
            <a:spLocks noGrp="1"/>
          </p:cNvSpPr>
          <p:nvPr>
            <p:ph type="dt" sz="half" idx="2"/>
          </p:nvPr>
        </p:nvSpPr>
        <p:spPr/>
        <p:txBody>
          <a:bodyPr/>
          <a:lstStyle/>
          <a:p>
            <a:fld id="{482965E3-D556-7640-9FAF-1169AFD753F0}" type="datetime1">
              <a:rPr lang="en-US" smtClean="0"/>
              <a:t>5/4/2026</a:t>
            </a:fld>
            <a:endParaRPr lang="en-US" dirty="0"/>
          </a:p>
        </p:txBody>
      </p:sp>
      <p:sp>
        <p:nvSpPr>
          <p:cNvPr id="4" name="Slide Number Placeholder 3"/>
          <p:cNvSpPr>
            <a:spLocks noGrp="1"/>
          </p:cNvSpPr>
          <p:nvPr>
            <p:ph type="sldNum" sz="quarter" idx="4"/>
          </p:nvPr>
        </p:nvSpPr>
        <p:spPr/>
        <p:txBody>
          <a:bodyPr/>
          <a:lstStyle/>
          <a:p>
            <a:fld id="{01126A8C-B8CF-CD43-8D44-69201076F39D}" type="slidenum">
              <a:rPr lang="en-US" smtClean="0"/>
              <a:pPr/>
              <a:t>23</a:t>
            </a:fld>
            <a:endParaRPr lang="en-US" dirty="0"/>
          </a:p>
        </p:txBody>
      </p:sp>
      <p:sp>
        <p:nvSpPr>
          <p:cNvPr id="5" name="Content Placeholder 4"/>
          <p:cNvSpPr>
            <a:spLocks noGrp="1"/>
          </p:cNvSpPr>
          <p:nvPr>
            <p:ph sz="quarter" idx="10"/>
          </p:nvPr>
        </p:nvSpPr>
        <p:spPr/>
        <p:txBody>
          <a:bodyPr/>
          <a:lstStyle/>
          <a:p>
            <a:r>
              <a:rPr lang="en-US" altLang="en-US" dirty="0"/>
              <a:t>The information provided during this presentation is not intended for legal advice. The presentation, and any handouts which may accompany it, provide general information on the impasse process and answers to common questions about this issue. Please consult an attorney to assure that this information, and your interpretation of it, is appropriate to your particular situation. </a:t>
            </a:r>
            <a:endParaRPr lang="en-US" dirty="0"/>
          </a:p>
        </p:txBody>
      </p:sp>
      <p:sp>
        <p:nvSpPr>
          <p:cNvPr id="6" name="Text Box 69"/>
          <p:cNvSpPr txBox="1">
            <a:spLocks noChangeArrowheads="1"/>
          </p:cNvSpPr>
          <p:nvPr/>
        </p:nvSpPr>
        <p:spPr bwMode="auto">
          <a:xfrm>
            <a:off x="2133600" y="6308463"/>
            <a:ext cx="4800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1800" b="1" dirty="0"/>
              <a:t>© 2026 Rumberger, Kirk &amp; Caldwell, P.A.</a:t>
            </a:r>
          </a:p>
        </p:txBody>
      </p:sp>
    </p:spTree>
    <p:extLst>
      <p:ext uri="{BB962C8B-B14F-4D97-AF65-F5344CB8AC3E}">
        <p14:creationId xmlns:p14="http://schemas.microsoft.com/office/powerpoint/2010/main" val="4627936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 Applause optional…</a:t>
            </a:r>
          </a:p>
        </p:txBody>
      </p:sp>
      <p:sp>
        <p:nvSpPr>
          <p:cNvPr id="3" name="Date Placeholder 2"/>
          <p:cNvSpPr>
            <a:spLocks noGrp="1"/>
          </p:cNvSpPr>
          <p:nvPr>
            <p:ph type="dt" sz="half" idx="2"/>
          </p:nvPr>
        </p:nvSpPr>
        <p:spPr/>
        <p:txBody>
          <a:bodyPr/>
          <a:lstStyle/>
          <a:p>
            <a:fld id="{482965E3-D556-7640-9FAF-1169AFD753F0}" type="datetime1">
              <a:rPr lang="en-US" smtClean="0"/>
              <a:t>5/4/2026</a:t>
            </a:fld>
            <a:endParaRPr lang="en-US" dirty="0"/>
          </a:p>
        </p:txBody>
      </p:sp>
      <p:sp>
        <p:nvSpPr>
          <p:cNvPr id="4" name="Slide Number Placeholder 3"/>
          <p:cNvSpPr>
            <a:spLocks noGrp="1"/>
          </p:cNvSpPr>
          <p:nvPr>
            <p:ph type="sldNum" sz="quarter" idx="4"/>
          </p:nvPr>
        </p:nvSpPr>
        <p:spPr/>
        <p:txBody>
          <a:bodyPr/>
          <a:lstStyle/>
          <a:p>
            <a:fld id="{01126A8C-B8CF-CD43-8D44-69201076F39D}" type="slidenum">
              <a:rPr lang="en-US" smtClean="0"/>
              <a:pPr/>
              <a:t>24</a:t>
            </a:fld>
            <a:endParaRPr lang="en-US" dirty="0"/>
          </a:p>
        </p:txBody>
      </p:sp>
      <p:sp>
        <p:nvSpPr>
          <p:cNvPr id="5" name="Content Placeholder 4"/>
          <p:cNvSpPr>
            <a:spLocks noGrp="1"/>
          </p:cNvSpPr>
          <p:nvPr>
            <p:ph sz="quarter" idx="10"/>
          </p:nvPr>
        </p:nvSpPr>
        <p:spPr>
          <a:xfrm>
            <a:off x="659758" y="2152890"/>
            <a:ext cx="5462262" cy="3275637"/>
          </a:xfrm>
        </p:spPr>
        <p:txBody>
          <a:bodyPr/>
          <a:lstStyle/>
          <a:p>
            <a:pPr>
              <a:lnSpc>
                <a:spcPct val="90000"/>
              </a:lnSpc>
            </a:pPr>
            <a:r>
              <a:rPr lang="en-US" altLang="en-US" dirty="0"/>
              <a:t>Leonard J. Dietzen, III, Esquire</a:t>
            </a:r>
          </a:p>
          <a:p>
            <a:pPr>
              <a:lnSpc>
                <a:spcPct val="90000"/>
              </a:lnSpc>
            </a:pPr>
            <a:r>
              <a:rPr lang="en-US" altLang="en-US" dirty="0"/>
              <a:t>Rumberger, Kirk &amp; Caldwell, P.A.</a:t>
            </a:r>
          </a:p>
          <a:p>
            <a:pPr>
              <a:lnSpc>
                <a:spcPct val="90000"/>
              </a:lnSpc>
            </a:pPr>
            <a:r>
              <a:rPr lang="en-US" altLang="en-US" dirty="0"/>
              <a:t>P.O. Box 10507</a:t>
            </a:r>
          </a:p>
          <a:p>
            <a:pPr>
              <a:lnSpc>
                <a:spcPct val="90000"/>
              </a:lnSpc>
            </a:pPr>
            <a:r>
              <a:rPr lang="en-US" altLang="en-US" dirty="0"/>
              <a:t>Tallahassee, FL 32302-2507</a:t>
            </a:r>
          </a:p>
          <a:p>
            <a:pPr>
              <a:lnSpc>
                <a:spcPct val="90000"/>
              </a:lnSpc>
            </a:pPr>
            <a:r>
              <a:rPr lang="en-US" altLang="en-US" dirty="0"/>
              <a:t>(850) 222-6550</a:t>
            </a:r>
          </a:p>
          <a:p>
            <a:pPr>
              <a:lnSpc>
                <a:spcPct val="90000"/>
              </a:lnSpc>
            </a:pPr>
            <a:r>
              <a:rPr lang="en-US" altLang="en-US" dirty="0">
                <a:hlinkClick r:id="rId3"/>
              </a:rPr>
              <a:t>ldietzen@rumberger.com</a:t>
            </a:r>
            <a:endParaRPr lang="en-US" altLang="en-US" dirty="0"/>
          </a:p>
        </p:txBody>
      </p:sp>
      <p:sp>
        <p:nvSpPr>
          <p:cNvPr id="6" name="Text Box 69"/>
          <p:cNvSpPr txBox="1">
            <a:spLocks noChangeArrowheads="1"/>
          </p:cNvSpPr>
          <p:nvPr/>
        </p:nvSpPr>
        <p:spPr bwMode="auto">
          <a:xfrm>
            <a:off x="2133600" y="6308463"/>
            <a:ext cx="4800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1800" b="1" dirty="0"/>
              <a:t>© 2026 Rumberger, Kirk &amp; Caldwell, P.A.</a:t>
            </a: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34199" y="1663905"/>
            <a:ext cx="3696165" cy="4070776"/>
          </a:xfrm>
          <a:prstGeom prst="rect">
            <a:avLst/>
          </a:prstGeom>
        </p:spPr>
      </p:pic>
    </p:spTree>
    <p:extLst>
      <p:ext uri="{BB962C8B-B14F-4D97-AF65-F5344CB8AC3E}">
        <p14:creationId xmlns:p14="http://schemas.microsoft.com/office/powerpoint/2010/main" val="6157583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011B1-3143-3C4A-A6F6-9E79578FADF2}"/>
              </a:ext>
            </a:extLst>
          </p:cNvPr>
          <p:cNvSpPr>
            <a:spLocks noGrp="1"/>
          </p:cNvSpPr>
          <p:nvPr>
            <p:ph type="title"/>
          </p:nvPr>
        </p:nvSpPr>
        <p:spPr/>
        <p:txBody>
          <a:bodyPr/>
          <a:lstStyle/>
          <a:p>
            <a:r>
              <a:rPr lang="en-US" dirty="0"/>
              <a:t>Impasse Process</a:t>
            </a:r>
          </a:p>
        </p:txBody>
      </p:sp>
      <p:sp>
        <p:nvSpPr>
          <p:cNvPr id="3" name="Date Placeholder 2">
            <a:extLst>
              <a:ext uri="{FF2B5EF4-FFF2-40B4-BE49-F238E27FC236}">
                <a16:creationId xmlns:a16="http://schemas.microsoft.com/office/drawing/2014/main" id="{2204D5B3-FAC2-2B41-84F0-1E7829C6E0E5}"/>
              </a:ext>
            </a:extLst>
          </p:cNvPr>
          <p:cNvSpPr>
            <a:spLocks noGrp="1"/>
          </p:cNvSpPr>
          <p:nvPr>
            <p:ph type="dt" sz="half" idx="2"/>
          </p:nvPr>
        </p:nvSpPr>
        <p:spPr/>
        <p:txBody>
          <a:bodyPr/>
          <a:lstStyle/>
          <a:p>
            <a:fld id="{482965E3-D556-7640-9FAF-1169AFD753F0}" type="datetime1">
              <a:rPr lang="en-US" smtClean="0"/>
              <a:t>5/4/2026</a:t>
            </a:fld>
            <a:endParaRPr lang="en-US" dirty="0"/>
          </a:p>
        </p:txBody>
      </p:sp>
      <p:sp>
        <p:nvSpPr>
          <p:cNvPr id="4" name="Slide Number Placeholder 3">
            <a:extLst>
              <a:ext uri="{FF2B5EF4-FFF2-40B4-BE49-F238E27FC236}">
                <a16:creationId xmlns:a16="http://schemas.microsoft.com/office/drawing/2014/main" id="{F5375134-8245-0A4A-9997-EDD5A7327A6A}"/>
              </a:ext>
            </a:extLst>
          </p:cNvPr>
          <p:cNvSpPr>
            <a:spLocks noGrp="1"/>
          </p:cNvSpPr>
          <p:nvPr>
            <p:ph type="sldNum" sz="quarter" idx="4"/>
          </p:nvPr>
        </p:nvSpPr>
        <p:spPr/>
        <p:txBody>
          <a:bodyPr/>
          <a:lstStyle/>
          <a:p>
            <a:fld id="{01126A8C-B8CF-CD43-8D44-69201076F39D}" type="slidenum">
              <a:rPr lang="en-US" smtClean="0"/>
              <a:pPr/>
              <a:t>3</a:t>
            </a:fld>
            <a:endParaRPr lang="en-US" dirty="0"/>
          </a:p>
        </p:txBody>
      </p:sp>
      <p:sp>
        <p:nvSpPr>
          <p:cNvPr id="5" name="Content Placeholder 4">
            <a:extLst>
              <a:ext uri="{FF2B5EF4-FFF2-40B4-BE49-F238E27FC236}">
                <a16:creationId xmlns:a16="http://schemas.microsoft.com/office/drawing/2014/main" id="{8B222755-926A-A946-B5B2-FD6BC698D92D}"/>
              </a:ext>
            </a:extLst>
          </p:cNvPr>
          <p:cNvSpPr>
            <a:spLocks noGrp="1"/>
          </p:cNvSpPr>
          <p:nvPr>
            <p:ph sz="quarter" idx="10"/>
          </p:nvPr>
        </p:nvSpPr>
        <p:spPr>
          <a:xfrm>
            <a:off x="5486400" y="2152890"/>
            <a:ext cx="5949388" cy="3275637"/>
          </a:xfrm>
        </p:spPr>
        <p:txBody>
          <a:bodyPr/>
          <a:lstStyle/>
          <a:p>
            <a:r>
              <a:rPr lang="en-US" altLang="en-US" dirty="0"/>
              <a:t>Public Employees –</a:t>
            </a:r>
          </a:p>
          <a:p>
            <a:r>
              <a:rPr lang="en-US" altLang="en-US" dirty="0"/>
              <a:t>Resolution of Impasses</a:t>
            </a:r>
          </a:p>
          <a:p>
            <a:r>
              <a:rPr lang="en-US" altLang="en-US" dirty="0"/>
              <a:t>Sec. 447.403, Florida Statutes (2025)</a:t>
            </a:r>
          </a:p>
        </p:txBody>
      </p:sp>
      <p:pic>
        <p:nvPicPr>
          <p:cNvPr id="6" name="Picture 61" descr="MPj0402451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398463" y="1780139"/>
            <a:ext cx="4021137" cy="4021138"/>
          </a:xfrm>
          <a:prstGeom prst="rect">
            <a:avLst/>
          </a:prstGeom>
        </p:spPr>
      </p:pic>
      <p:sp>
        <p:nvSpPr>
          <p:cNvPr id="7" name="Text Box 69"/>
          <p:cNvSpPr txBox="1">
            <a:spLocks noChangeArrowheads="1"/>
          </p:cNvSpPr>
          <p:nvPr/>
        </p:nvSpPr>
        <p:spPr bwMode="auto">
          <a:xfrm>
            <a:off x="2133600" y="6308463"/>
            <a:ext cx="4800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1800" b="1" dirty="0"/>
              <a:t>© 2026 Rumberger, Kirk &amp; Caldwell, P.A.</a:t>
            </a:r>
          </a:p>
        </p:txBody>
      </p:sp>
    </p:spTree>
    <p:extLst>
      <p:ext uri="{BB962C8B-B14F-4D97-AF65-F5344CB8AC3E}">
        <p14:creationId xmlns:p14="http://schemas.microsoft.com/office/powerpoint/2010/main" val="10685711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42A35-70E7-D446-9479-14821C8EDBE9}"/>
              </a:ext>
            </a:extLst>
          </p:cNvPr>
          <p:cNvSpPr>
            <a:spLocks noGrp="1"/>
          </p:cNvSpPr>
          <p:nvPr>
            <p:ph type="title"/>
          </p:nvPr>
        </p:nvSpPr>
        <p:spPr/>
        <p:txBody>
          <a:bodyPr/>
          <a:lstStyle/>
          <a:p>
            <a:r>
              <a:rPr lang="en-US" altLang="en-US" sz="4000" dirty="0"/>
              <a:t>Union or Board Declares Impasse</a:t>
            </a:r>
            <a:endParaRPr lang="en-US" dirty="0"/>
          </a:p>
        </p:txBody>
      </p:sp>
      <p:sp>
        <p:nvSpPr>
          <p:cNvPr id="3" name="Date Placeholder 2">
            <a:extLst>
              <a:ext uri="{FF2B5EF4-FFF2-40B4-BE49-F238E27FC236}">
                <a16:creationId xmlns:a16="http://schemas.microsoft.com/office/drawing/2014/main" id="{2239F01A-2917-C24B-8C91-93C4A5F85A0B}"/>
              </a:ext>
            </a:extLst>
          </p:cNvPr>
          <p:cNvSpPr>
            <a:spLocks noGrp="1"/>
          </p:cNvSpPr>
          <p:nvPr>
            <p:ph type="dt" sz="half" idx="2"/>
          </p:nvPr>
        </p:nvSpPr>
        <p:spPr/>
        <p:txBody>
          <a:bodyPr/>
          <a:lstStyle/>
          <a:p>
            <a:fld id="{C5129510-2725-0A40-8625-972BDA50DE90}" type="datetime1">
              <a:rPr lang="en-US" smtClean="0"/>
              <a:t>5/4/2026</a:t>
            </a:fld>
            <a:endParaRPr lang="en-US" dirty="0"/>
          </a:p>
        </p:txBody>
      </p:sp>
      <p:sp>
        <p:nvSpPr>
          <p:cNvPr id="4" name="Slide Number Placeholder 3">
            <a:extLst>
              <a:ext uri="{FF2B5EF4-FFF2-40B4-BE49-F238E27FC236}">
                <a16:creationId xmlns:a16="http://schemas.microsoft.com/office/drawing/2014/main" id="{69599699-EC3C-7043-A95B-C10C7C14549D}"/>
              </a:ext>
            </a:extLst>
          </p:cNvPr>
          <p:cNvSpPr>
            <a:spLocks noGrp="1"/>
          </p:cNvSpPr>
          <p:nvPr>
            <p:ph type="sldNum" sz="quarter" idx="4"/>
          </p:nvPr>
        </p:nvSpPr>
        <p:spPr/>
        <p:txBody>
          <a:bodyPr/>
          <a:lstStyle/>
          <a:p>
            <a:fld id="{01126A8C-B8CF-CD43-8D44-69201076F39D}" type="slidenum">
              <a:rPr lang="en-US" smtClean="0"/>
              <a:pPr/>
              <a:t>4</a:t>
            </a:fld>
            <a:endParaRPr lang="en-US" dirty="0"/>
          </a:p>
        </p:txBody>
      </p:sp>
      <p:sp>
        <p:nvSpPr>
          <p:cNvPr id="5" name="Content Placeholder 4">
            <a:extLst>
              <a:ext uri="{FF2B5EF4-FFF2-40B4-BE49-F238E27FC236}">
                <a16:creationId xmlns:a16="http://schemas.microsoft.com/office/drawing/2014/main" id="{18457628-5AAC-C645-9132-227943301014}"/>
              </a:ext>
            </a:extLst>
          </p:cNvPr>
          <p:cNvSpPr>
            <a:spLocks noGrp="1"/>
          </p:cNvSpPr>
          <p:nvPr>
            <p:ph sz="quarter" idx="10"/>
          </p:nvPr>
        </p:nvSpPr>
        <p:spPr>
          <a:xfrm>
            <a:off x="659757" y="2152890"/>
            <a:ext cx="5350749" cy="3275637"/>
          </a:xfrm>
        </p:spPr>
        <p:txBody>
          <a:bodyPr/>
          <a:lstStyle/>
          <a:p>
            <a:r>
              <a:rPr lang="en-US" altLang="en-US" dirty="0"/>
              <a:t>If after a </a:t>
            </a:r>
            <a:r>
              <a:rPr lang="en-US" altLang="en-US" u="sng" dirty="0"/>
              <a:t>reasonable period </a:t>
            </a:r>
            <a:r>
              <a:rPr lang="en-US" altLang="en-US" dirty="0"/>
              <a:t>of negotiations…an impasse shall be deemed to have occurred when one of the parties so declares in writing to the other party and to the commission.</a:t>
            </a:r>
          </a:p>
          <a:p>
            <a:r>
              <a:rPr lang="en-US" altLang="en-US" dirty="0"/>
              <a:t>Sec. 447.403(1), </a:t>
            </a:r>
            <a:r>
              <a:rPr lang="en-US" altLang="en-US" dirty="0" err="1"/>
              <a:t>F.S</a:t>
            </a:r>
            <a:r>
              <a:rPr lang="en-US" altLang="en-US" dirty="0"/>
              <a:t>.</a:t>
            </a:r>
          </a:p>
        </p:txBody>
      </p:sp>
      <p:pic>
        <p:nvPicPr>
          <p:cNvPr id="8" name="Picture 103" descr="MPj0387501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7346" y="1931020"/>
            <a:ext cx="5069005" cy="3617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69"/>
          <p:cNvSpPr txBox="1">
            <a:spLocks noChangeArrowheads="1"/>
          </p:cNvSpPr>
          <p:nvPr/>
        </p:nvSpPr>
        <p:spPr bwMode="auto">
          <a:xfrm>
            <a:off x="2133600" y="6308463"/>
            <a:ext cx="4800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1800" b="1" dirty="0"/>
              <a:t>© 2026 Rumberger, Kirk &amp; Caldwell, P.A.</a:t>
            </a:r>
          </a:p>
        </p:txBody>
      </p:sp>
    </p:spTree>
    <p:extLst>
      <p:ext uri="{BB962C8B-B14F-4D97-AF65-F5344CB8AC3E}">
        <p14:creationId xmlns:p14="http://schemas.microsoft.com/office/powerpoint/2010/main" val="5840348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BE48A-B781-9944-89C5-63758AA5A6F0}"/>
              </a:ext>
            </a:extLst>
          </p:cNvPr>
          <p:cNvSpPr>
            <a:spLocks noGrp="1"/>
          </p:cNvSpPr>
          <p:nvPr>
            <p:ph type="title"/>
          </p:nvPr>
        </p:nvSpPr>
        <p:spPr/>
        <p:txBody>
          <a:bodyPr/>
          <a:lstStyle/>
          <a:p>
            <a:r>
              <a:rPr lang="en-US" altLang="en-US" sz="4000" dirty="0"/>
              <a:t>Parties May Appoint Mediator</a:t>
            </a:r>
            <a:endParaRPr lang="en-US" dirty="0"/>
          </a:p>
        </p:txBody>
      </p:sp>
      <p:sp>
        <p:nvSpPr>
          <p:cNvPr id="3" name="Date Placeholder 2">
            <a:extLst>
              <a:ext uri="{FF2B5EF4-FFF2-40B4-BE49-F238E27FC236}">
                <a16:creationId xmlns:a16="http://schemas.microsoft.com/office/drawing/2014/main" id="{852C2B57-FFC7-8548-921C-42613257FF4C}"/>
              </a:ext>
            </a:extLst>
          </p:cNvPr>
          <p:cNvSpPr>
            <a:spLocks noGrp="1"/>
          </p:cNvSpPr>
          <p:nvPr>
            <p:ph type="dt" sz="half" idx="2"/>
          </p:nvPr>
        </p:nvSpPr>
        <p:spPr/>
        <p:txBody>
          <a:bodyPr/>
          <a:lstStyle/>
          <a:p>
            <a:fld id="{F095FF23-72F4-0B4F-841A-802CA1BBB1DA}" type="datetime1">
              <a:rPr lang="en-US" smtClean="0"/>
              <a:t>5/4/2026</a:t>
            </a:fld>
            <a:endParaRPr lang="en-US" dirty="0"/>
          </a:p>
        </p:txBody>
      </p:sp>
      <p:sp>
        <p:nvSpPr>
          <p:cNvPr id="4" name="Slide Number Placeholder 3">
            <a:extLst>
              <a:ext uri="{FF2B5EF4-FFF2-40B4-BE49-F238E27FC236}">
                <a16:creationId xmlns:a16="http://schemas.microsoft.com/office/drawing/2014/main" id="{C9776A13-1EEA-E946-9A8C-5B0B9ACB875D}"/>
              </a:ext>
            </a:extLst>
          </p:cNvPr>
          <p:cNvSpPr>
            <a:spLocks noGrp="1"/>
          </p:cNvSpPr>
          <p:nvPr>
            <p:ph type="sldNum" sz="quarter" idx="4"/>
          </p:nvPr>
        </p:nvSpPr>
        <p:spPr/>
        <p:txBody>
          <a:bodyPr/>
          <a:lstStyle/>
          <a:p>
            <a:fld id="{01126A8C-B8CF-CD43-8D44-69201076F39D}" type="slidenum">
              <a:rPr lang="en-US" smtClean="0"/>
              <a:pPr/>
              <a:t>5</a:t>
            </a:fld>
            <a:endParaRPr lang="en-US" dirty="0"/>
          </a:p>
        </p:txBody>
      </p:sp>
      <p:sp>
        <p:nvSpPr>
          <p:cNvPr id="5" name="Content Placeholder 4">
            <a:extLst>
              <a:ext uri="{FF2B5EF4-FFF2-40B4-BE49-F238E27FC236}">
                <a16:creationId xmlns:a16="http://schemas.microsoft.com/office/drawing/2014/main" id="{B9E71325-07D0-0C45-AF44-D2A2FE64AA1F}"/>
              </a:ext>
            </a:extLst>
          </p:cNvPr>
          <p:cNvSpPr>
            <a:spLocks noGrp="1"/>
          </p:cNvSpPr>
          <p:nvPr>
            <p:ph sz="quarter" idx="10"/>
          </p:nvPr>
        </p:nvSpPr>
        <p:spPr>
          <a:xfrm>
            <a:off x="5653668" y="1963319"/>
            <a:ext cx="5787906" cy="3275637"/>
          </a:xfrm>
        </p:spPr>
        <p:txBody>
          <a:bodyPr/>
          <a:lstStyle/>
          <a:p>
            <a:r>
              <a:rPr lang="en-US" altLang="en-US" dirty="0"/>
              <a:t>When an impasse occurs, the public employer or the bargaining agent, or both parties acting jointly, may appoint, or secure the appointment of, a mediator to assist in the resolution of the impasse.</a:t>
            </a:r>
          </a:p>
          <a:p>
            <a:r>
              <a:rPr lang="en-US" altLang="en-US" dirty="0"/>
              <a:t>Sec. 447.403(1), </a:t>
            </a:r>
            <a:r>
              <a:rPr lang="en-US" altLang="en-US" dirty="0" err="1"/>
              <a:t>F.S</a:t>
            </a:r>
            <a:r>
              <a:rPr lang="en-US" altLang="en-US" dirty="0"/>
              <a:t>.</a:t>
            </a:r>
          </a:p>
        </p:txBody>
      </p:sp>
      <p:pic>
        <p:nvPicPr>
          <p:cNvPr id="8" name="Picture 2" descr="http://www.pon.harvard.edu/wp-content/uploads/images/posts/mediator-250.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9757" y="2141033"/>
            <a:ext cx="4588727" cy="2679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69"/>
          <p:cNvSpPr txBox="1">
            <a:spLocks noChangeArrowheads="1"/>
          </p:cNvSpPr>
          <p:nvPr/>
        </p:nvSpPr>
        <p:spPr bwMode="auto">
          <a:xfrm>
            <a:off x="2133600" y="6308463"/>
            <a:ext cx="4800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1800" b="1" dirty="0"/>
              <a:t>© 2026 Rumberger, Kirk &amp; Caldwell, P.A.</a:t>
            </a:r>
          </a:p>
        </p:txBody>
      </p:sp>
    </p:spTree>
    <p:extLst>
      <p:ext uri="{BB962C8B-B14F-4D97-AF65-F5344CB8AC3E}">
        <p14:creationId xmlns:p14="http://schemas.microsoft.com/office/powerpoint/2010/main" val="21178936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Special Magistrate Appointed</a:t>
            </a:r>
            <a:endParaRPr lang="en-US" dirty="0"/>
          </a:p>
        </p:txBody>
      </p:sp>
      <p:sp>
        <p:nvSpPr>
          <p:cNvPr id="3" name="Date Placeholder 2"/>
          <p:cNvSpPr>
            <a:spLocks noGrp="1"/>
          </p:cNvSpPr>
          <p:nvPr>
            <p:ph type="dt" sz="half" idx="2"/>
          </p:nvPr>
        </p:nvSpPr>
        <p:spPr/>
        <p:txBody>
          <a:bodyPr/>
          <a:lstStyle/>
          <a:p>
            <a:fld id="{482965E3-D556-7640-9FAF-1169AFD753F0}" type="datetime1">
              <a:rPr lang="en-US" smtClean="0"/>
              <a:t>5/4/2026</a:t>
            </a:fld>
            <a:endParaRPr lang="en-US" dirty="0"/>
          </a:p>
        </p:txBody>
      </p:sp>
      <p:sp>
        <p:nvSpPr>
          <p:cNvPr id="4" name="Slide Number Placeholder 3"/>
          <p:cNvSpPr>
            <a:spLocks noGrp="1"/>
          </p:cNvSpPr>
          <p:nvPr>
            <p:ph type="sldNum" sz="quarter" idx="4"/>
          </p:nvPr>
        </p:nvSpPr>
        <p:spPr/>
        <p:txBody>
          <a:bodyPr/>
          <a:lstStyle/>
          <a:p>
            <a:fld id="{01126A8C-B8CF-CD43-8D44-69201076F39D}" type="slidenum">
              <a:rPr lang="en-US" smtClean="0"/>
              <a:pPr/>
              <a:t>6</a:t>
            </a:fld>
            <a:endParaRPr lang="en-US" dirty="0"/>
          </a:p>
        </p:txBody>
      </p:sp>
      <p:sp>
        <p:nvSpPr>
          <p:cNvPr id="5" name="Content Placeholder 4"/>
          <p:cNvSpPr>
            <a:spLocks noGrp="1"/>
          </p:cNvSpPr>
          <p:nvPr>
            <p:ph sz="quarter" idx="10"/>
          </p:nvPr>
        </p:nvSpPr>
        <p:spPr>
          <a:xfrm>
            <a:off x="659758" y="2152890"/>
            <a:ext cx="5451110" cy="3275637"/>
          </a:xfrm>
        </p:spPr>
        <p:txBody>
          <a:bodyPr/>
          <a:lstStyle/>
          <a:p>
            <a:r>
              <a:rPr lang="en-US" altLang="en-US" dirty="0"/>
              <a:t>If no mediator is appointed, or upon the request of either party, the commission shall appoint, and submit all unresolved issues to, a special magistrate acceptable to both parties.  </a:t>
            </a:r>
          </a:p>
          <a:p>
            <a:r>
              <a:rPr lang="en-US" altLang="en-US" dirty="0"/>
              <a:t>Sec. 447.403(2)(a), </a:t>
            </a:r>
            <a:r>
              <a:rPr lang="en-US" altLang="en-US" dirty="0" err="1"/>
              <a:t>F.S</a:t>
            </a:r>
            <a:r>
              <a:rPr lang="en-US" altLang="en-US" dirty="0"/>
              <a:t>.</a:t>
            </a:r>
          </a:p>
        </p:txBody>
      </p:sp>
      <p:sp>
        <p:nvSpPr>
          <p:cNvPr id="6" name="Text Box 69"/>
          <p:cNvSpPr txBox="1">
            <a:spLocks noChangeArrowheads="1"/>
          </p:cNvSpPr>
          <p:nvPr/>
        </p:nvSpPr>
        <p:spPr bwMode="auto">
          <a:xfrm>
            <a:off x="2133600" y="6308463"/>
            <a:ext cx="4800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1800" b="1" dirty="0"/>
              <a:t>© 2026 Rumberger, Kirk &amp; Caldwell, P.A.</a:t>
            </a:r>
          </a:p>
        </p:txBody>
      </p:sp>
      <p:pic>
        <p:nvPicPr>
          <p:cNvPr id="7" name="Picture 16" descr="Don't let employee attitude problems go unaddress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34977" y="2152890"/>
            <a:ext cx="4675962" cy="311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84963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Resolution by Legislative Body</a:t>
            </a:r>
            <a:endParaRPr lang="en-US" dirty="0"/>
          </a:p>
        </p:txBody>
      </p:sp>
      <p:sp>
        <p:nvSpPr>
          <p:cNvPr id="3" name="Date Placeholder 2"/>
          <p:cNvSpPr>
            <a:spLocks noGrp="1"/>
          </p:cNvSpPr>
          <p:nvPr>
            <p:ph type="dt" sz="half" idx="2"/>
          </p:nvPr>
        </p:nvSpPr>
        <p:spPr/>
        <p:txBody>
          <a:bodyPr/>
          <a:lstStyle/>
          <a:p>
            <a:fld id="{482965E3-D556-7640-9FAF-1169AFD753F0}" type="datetime1">
              <a:rPr lang="en-US" smtClean="0"/>
              <a:t>5/4/2026</a:t>
            </a:fld>
            <a:endParaRPr lang="en-US" dirty="0"/>
          </a:p>
        </p:txBody>
      </p:sp>
      <p:sp>
        <p:nvSpPr>
          <p:cNvPr id="4" name="Slide Number Placeholder 3"/>
          <p:cNvSpPr>
            <a:spLocks noGrp="1"/>
          </p:cNvSpPr>
          <p:nvPr>
            <p:ph type="sldNum" sz="quarter" idx="4"/>
          </p:nvPr>
        </p:nvSpPr>
        <p:spPr/>
        <p:txBody>
          <a:bodyPr/>
          <a:lstStyle/>
          <a:p>
            <a:fld id="{01126A8C-B8CF-CD43-8D44-69201076F39D}" type="slidenum">
              <a:rPr lang="en-US" smtClean="0"/>
              <a:pPr/>
              <a:t>7</a:t>
            </a:fld>
            <a:endParaRPr lang="en-US" dirty="0"/>
          </a:p>
        </p:txBody>
      </p:sp>
      <p:sp>
        <p:nvSpPr>
          <p:cNvPr id="5" name="Content Placeholder 4"/>
          <p:cNvSpPr>
            <a:spLocks noGrp="1"/>
          </p:cNvSpPr>
          <p:nvPr>
            <p:ph sz="quarter" idx="10"/>
          </p:nvPr>
        </p:nvSpPr>
        <p:spPr>
          <a:xfrm>
            <a:off x="5653668" y="2152890"/>
            <a:ext cx="5782120" cy="3275637"/>
          </a:xfrm>
        </p:spPr>
        <p:txBody>
          <a:bodyPr/>
          <a:lstStyle/>
          <a:p>
            <a:r>
              <a:rPr lang="en-US" altLang="en-US" sz="2200" dirty="0"/>
              <a:t>However, if the parties agree in writing to </a:t>
            </a:r>
            <a:r>
              <a:rPr lang="en-US" altLang="en-US" sz="2200" b="1" dirty="0"/>
              <a:t>waive</a:t>
            </a:r>
            <a:r>
              <a:rPr lang="en-US" altLang="en-US" sz="2200" dirty="0"/>
              <a:t> the appointment of a special magistrate, the parties may proceed directly to resolution of the impasse by the legislative body pursuant to paragraph (4)(d). Sec. 447.403(2)(a) and  (4)(d), F.S.</a:t>
            </a:r>
          </a:p>
          <a:p>
            <a:endParaRPr lang="en-US" altLang="en-US" sz="100" dirty="0"/>
          </a:p>
          <a:p>
            <a:r>
              <a:rPr lang="en-US" altLang="en-US" sz="2200" dirty="0"/>
              <a:t>If waive Special Magistrate, the insulation period begins. (No Executive Sessions allowed.)</a:t>
            </a:r>
          </a:p>
        </p:txBody>
      </p:sp>
      <p:pic>
        <p:nvPicPr>
          <p:cNvPr id="6" name="Picture 15" descr="http://www.claytonhotelleopardstown.com/wp-content/uploads/2015/05/Meeting-Room.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898" y="2284142"/>
            <a:ext cx="48768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69"/>
          <p:cNvSpPr txBox="1">
            <a:spLocks noChangeArrowheads="1"/>
          </p:cNvSpPr>
          <p:nvPr/>
        </p:nvSpPr>
        <p:spPr bwMode="auto">
          <a:xfrm>
            <a:off x="2133600" y="6308463"/>
            <a:ext cx="4800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1800" b="1" dirty="0"/>
              <a:t>© 2026 Rumberger, Kirk &amp; Caldwell, P.A.</a:t>
            </a:r>
          </a:p>
        </p:txBody>
      </p:sp>
    </p:spTree>
    <p:extLst>
      <p:ext uri="{BB962C8B-B14F-4D97-AF65-F5344CB8AC3E}">
        <p14:creationId xmlns:p14="http://schemas.microsoft.com/office/powerpoint/2010/main" val="14544689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Resolution by Legislative Body</a:t>
            </a:r>
            <a:endParaRPr lang="en-US" dirty="0"/>
          </a:p>
        </p:txBody>
      </p:sp>
      <p:sp>
        <p:nvSpPr>
          <p:cNvPr id="3" name="Date Placeholder 2"/>
          <p:cNvSpPr>
            <a:spLocks noGrp="1"/>
          </p:cNvSpPr>
          <p:nvPr>
            <p:ph type="dt" sz="half" idx="2"/>
          </p:nvPr>
        </p:nvSpPr>
        <p:spPr/>
        <p:txBody>
          <a:bodyPr/>
          <a:lstStyle/>
          <a:p>
            <a:fld id="{482965E3-D556-7640-9FAF-1169AFD753F0}" type="datetime1">
              <a:rPr lang="en-US" smtClean="0"/>
              <a:t>5/4/2026</a:t>
            </a:fld>
            <a:endParaRPr lang="en-US" dirty="0"/>
          </a:p>
        </p:txBody>
      </p:sp>
      <p:sp>
        <p:nvSpPr>
          <p:cNvPr id="4" name="Slide Number Placeholder 3"/>
          <p:cNvSpPr>
            <a:spLocks noGrp="1"/>
          </p:cNvSpPr>
          <p:nvPr>
            <p:ph type="sldNum" sz="quarter" idx="4"/>
          </p:nvPr>
        </p:nvSpPr>
        <p:spPr/>
        <p:txBody>
          <a:bodyPr/>
          <a:lstStyle/>
          <a:p>
            <a:fld id="{01126A8C-B8CF-CD43-8D44-69201076F39D}" type="slidenum">
              <a:rPr lang="en-US" smtClean="0"/>
              <a:pPr/>
              <a:t>8</a:t>
            </a:fld>
            <a:endParaRPr lang="en-US" dirty="0"/>
          </a:p>
        </p:txBody>
      </p:sp>
      <p:sp>
        <p:nvSpPr>
          <p:cNvPr id="5" name="Content Placeholder 4"/>
          <p:cNvSpPr>
            <a:spLocks noGrp="1"/>
          </p:cNvSpPr>
          <p:nvPr>
            <p:ph sz="quarter" idx="10"/>
          </p:nvPr>
        </p:nvSpPr>
        <p:spPr>
          <a:xfrm>
            <a:off x="659757" y="1970321"/>
            <a:ext cx="5462262" cy="3723803"/>
          </a:xfrm>
        </p:spPr>
        <p:txBody>
          <a:bodyPr/>
          <a:lstStyle/>
          <a:p>
            <a:pPr>
              <a:defRPr/>
            </a:pPr>
            <a:r>
              <a:rPr lang="en-US" altLang="en-US" dirty="0"/>
              <a:t>The legislative body shall take such action as it deems to be in the public interest, including the interest of the public employees involved.</a:t>
            </a:r>
          </a:p>
        </p:txBody>
      </p:sp>
      <p:sp>
        <p:nvSpPr>
          <p:cNvPr id="7" name="Text Box 69"/>
          <p:cNvSpPr txBox="1">
            <a:spLocks noChangeArrowheads="1"/>
          </p:cNvSpPr>
          <p:nvPr/>
        </p:nvSpPr>
        <p:spPr bwMode="auto">
          <a:xfrm>
            <a:off x="2133600" y="6308463"/>
            <a:ext cx="4800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1800" b="1" dirty="0"/>
              <a:t>© 2026 Rumberger, Kirk &amp; Caldwell, P.A.</a:t>
            </a:r>
          </a:p>
        </p:txBody>
      </p:sp>
      <p:pic>
        <p:nvPicPr>
          <p:cNvPr id="8" name="Picture 2" descr="\\talprt01\Scan\DCScan\cw_scan\data\users\ascott\Scott\Images for Kahoot &amp; PowerPoint\Meeting80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03780" y="1960892"/>
            <a:ext cx="4837794" cy="3227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82679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Hearings before Special Magistrate</a:t>
            </a:r>
            <a:endParaRPr lang="en-US" dirty="0"/>
          </a:p>
        </p:txBody>
      </p:sp>
      <p:sp>
        <p:nvSpPr>
          <p:cNvPr id="3" name="Date Placeholder 2"/>
          <p:cNvSpPr>
            <a:spLocks noGrp="1"/>
          </p:cNvSpPr>
          <p:nvPr>
            <p:ph type="dt" sz="half" idx="2"/>
          </p:nvPr>
        </p:nvSpPr>
        <p:spPr/>
        <p:txBody>
          <a:bodyPr/>
          <a:lstStyle/>
          <a:p>
            <a:fld id="{482965E3-D556-7640-9FAF-1169AFD753F0}" type="datetime1">
              <a:rPr lang="en-US" smtClean="0"/>
              <a:t>5/4/2026</a:t>
            </a:fld>
            <a:endParaRPr lang="en-US" dirty="0"/>
          </a:p>
        </p:txBody>
      </p:sp>
      <p:sp>
        <p:nvSpPr>
          <p:cNvPr id="4" name="Slide Number Placeholder 3"/>
          <p:cNvSpPr>
            <a:spLocks noGrp="1"/>
          </p:cNvSpPr>
          <p:nvPr>
            <p:ph type="sldNum" sz="quarter" idx="4"/>
          </p:nvPr>
        </p:nvSpPr>
        <p:spPr/>
        <p:txBody>
          <a:bodyPr/>
          <a:lstStyle/>
          <a:p>
            <a:fld id="{01126A8C-B8CF-CD43-8D44-69201076F39D}" type="slidenum">
              <a:rPr lang="en-US" smtClean="0"/>
              <a:pPr/>
              <a:t>9</a:t>
            </a:fld>
            <a:endParaRPr lang="en-US" dirty="0"/>
          </a:p>
        </p:txBody>
      </p:sp>
      <p:sp>
        <p:nvSpPr>
          <p:cNvPr id="5" name="Content Placeholder 4"/>
          <p:cNvSpPr>
            <a:spLocks noGrp="1"/>
          </p:cNvSpPr>
          <p:nvPr>
            <p:ph sz="quarter" idx="10"/>
          </p:nvPr>
        </p:nvSpPr>
        <p:spPr>
          <a:xfrm>
            <a:off x="5900831" y="1929288"/>
            <a:ext cx="5462262" cy="3723803"/>
          </a:xfrm>
        </p:spPr>
        <p:txBody>
          <a:bodyPr/>
          <a:lstStyle/>
          <a:p>
            <a:pPr>
              <a:defRPr/>
            </a:pPr>
            <a:r>
              <a:rPr lang="en-US" altLang="en-US" dirty="0"/>
              <a:t>The special magistrate shall hold hearings in order to define the area or areas of dispute, to determine the facts relating to the dispute, and to render a decision on any and all </a:t>
            </a:r>
            <a:r>
              <a:rPr lang="en-US" altLang="en-US" b="1" dirty="0"/>
              <a:t>unresolved</a:t>
            </a:r>
            <a:r>
              <a:rPr lang="en-US" altLang="en-US" dirty="0"/>
              <a:t> contract issues.</a:t>
            </a:r>
          </a:p>
          <a:p>
            <a:pPr>
              <a:defRPr/>
            </a:pPr>
            <a:r>
              <a:rPr lang="en-US" altLang="en-US" dirty="0"/>
              <a:t>Sec. 447.403(3), </a:t>
            </a:r>
            <a:r>
              <a:rPr lang="en-US" altLang="en-US" dirty="0" err="1"/>
              <a:t>F.S</a:t>
            </a:r>
            <a:r>
              <a:rPr lang="en-US" altLang="en-US" dirty="0"/>
              <a:t>.</a:t>
            </a:r>
          </a:p>
        </p:txBody>
      </p:sp>
      <p:pic>
        <p:nvPicPr>
          <p:cNvPr id="6" name="Picture 19" descr="http://www.plainfieldcriminallaw.com/images/pas/hearings.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9757" y="2152890"/>
            <a:ext cx="49149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69"/>
          <p:cNvSpPr txBox="1">
            <a:spLocks noChangeArrowheads="1"/>
          </p:cNvSpPr>
          <p:nvPr/>
        </p:nvSpPr>
        <p:spPr bwMode="auto">
          <a:xfrm>
            <a:off x="2133600" y="6308463"/>
            <a:ext cx="4800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1800" b="1" dirty="0"/>
              <a:t>© 2026 Rumberger, Kirk &amp; Caldwell, P.A.</a:t>
            </a:r>
          </a:p>
        </p:txBody>
      </p:sp>
    </p:spTree>
    <p:extLst>
      <p:ext uri="{BB962C8B-B14F-4D97-AF65-F5344CB8AC3E}">
        <p14:creationId xmlns:p14="http://schemas.microsoft.com/office/powerpoint/2010/main" val="2827335749"/>
      </p:ext>
    </p:extLst>
  </p:cSld>
  <p:clrMapOvr>
    <a:masterClrMapping/>
  </p:clrMapOvr>
</p:sld>
</file>

<file path=ppt/theme/theme1.xml><?xml version="1.0" encoding="utf-8"?>
<a:theme xmlns:a="http://schemas.openxmlformats.org/drawingml/2006/main" name="Office Theme">
  <a:themeElements>
    <a:clrScheme name="RumbergerKirk">
      <a:dk1>
        <a:srgbClr val="0A2240"/>
      </a:dk1>
      <a:lt1>
        <a:srgbClr val="FFFFFF"/>
      </a:lt1>
      <a:dk2>
        <a:srgbClr val="3C4F66"/>
      </a:dk2>
      <a:lt2>
        <a:srgbClr val="F5F6F7"/>
      </a:lt2>
      <a:accent1>
        <a:srgbClr val="F26B00"/>
      </a:accent1>
      <a:accent2>
        <a:srgbClr val="F7A666"/>
      </a:accent2>
      <a:accent3>
        <a:srgbClr val="6D7B8C"/>
      </a:accent3>
      <a:accent4>
        <a:srgbClr val="30A9F3"/>
      </a:accent4>
      <a:accent5>
        <a:srgbClr val="83CBF8"/>
      </a:accent5>
      <a:accent6>
        <a:srgbClr val="78B740"/>
      </a:accent6>
      <a:hlink>
        <a:srgbClr val="F26B00"/>
      </a:hlink>
      <a:folHlink>
        <a:srgbClr val="F26B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K PowerPoint Template.pptx [Read-Only]" id="{C7E5840A-CBCB-45F5-80B2-CC066173D1D6}" vid="{393AAE8B-A293-48BD-94DD-EFE51892624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properties xmlns="http://www.imanage.com/work/xmlschema">
  <documentid>ACTIVE!16598371.1</documentid>
  <senderid>TPASQUARELLI</senderid>
  <senderemail>TPASQUARELLI@RUMBERGER.COM</senderemail>
  <lastmodified>2022-04-29T15:08:21.0000000-04:00</lastmodified>
  <database>ACTIVE</database>
</properties>
</file>

<file path=customXml/itemProps1.xml><?xml version="1.0" encoding="utf-8"?>
<ds:datastoreItem xmlns:ds="http://schemas.openxmlformats.org/officeDocument/2006/customXml" ds:itemID="{3370115E-1FB4-4AD2-9290-318CF01C7191}">
  <ds:schemaRefs>
    <ds:schemaRef ds:uri="http://www.imanage.com/work/xmlschema"/>
  </ds:schemaRefs>
</ds:datastoreItem>
</file>

<file path=docProps/app.xml><?xml version="1.0" encoding="utf-8"?>
<Properties xmlns="http://schemas.openxmlformats.org/officeDocument/2006/extended-properties" xmlns:vt="http://schemas.openxmlformats.org/officeDocument/2006/docPropsVTypes">
  <Template>iBlank Presentation</Template>
  <TotalTime>283</TotalTime>
  <Words>1659</Words>
  <Application>Microsoft Office PowerPoint</Application>
  <PresentationFormat>Widescreen</PresentationFormat>
  <Paragraphs>181</Paragraphs>
  <Slides>24</Slides>
  <Notes>24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Wingdings</vt:lpstr>
      <vt:lpstr>Barlow</vt:lpstr>
      <vt:lpstr>Arial</vt:lpstr>
      <vt:lpstr>Calibri</vt:lpstr>
      <vt:lpstr>Office Theme</vt:lpstr>
      <vt:lpstr>PowerPoint Presentation</vt:lpstr>
      <vt:lpstr>Impasse Is War!</vt:lpstr>
      <vt:lpstr>Impasse Process</vt:lpstr>
      <vt:lpstr>Union or Board Declares Impasse</vt:lpstr>
      <vt:lpstr>Parties May Appoint Mediator</vt:lpstr>
      <vt:lpstr>Special Magistrate Appointed</vt:lpstr>
      <vt:lpstr>Resolution by Legislative Body</vt:lpstr>
      <vt:lpstr>Resolution by Legislative Body</vt:lpstr>
      <vt:lpstr>Hearings before Special Magistrate</vt:lpstr>
      <vt:lpstr>What to Do</vt:lpstr>
      <vt:lpstr>Factors to Consider</vt:lpstr>
      <vt:lpstr>What Not to Do</vt:lpstr>
      <vt:lpstr>Special Magistrate’s Recommendation</vt:lpstr>
      <vt:lpstr>Parties Accept or Reject</vt:lpstr>
      <vt:lpstr>If Either Party Rejects…</vt:lpstr>
      <vt:lpstr>If Either Party Rejects…</vt:lpstr>
      <vt:lpstr>Public Hearing</vt:lpstr>
      <vt:lpstr>Public Hearing </vt:lpstr>
      <vt:lpstr>Public Hearing </vt:lpstr>
      <vt:lpstr>Citizen Input During Hearing</vt:lpstr>
      <vt:lpstr>Agreement</vt:lpstr>
      <vt:lpstr>Executive Sessions</vt:lpstr>
      <vt:lpstr>Disclaimer</vt:lpstr>
      <vt:lpstr>Thank you! Applause optional…</vt:lpstr>
    </vt:vector>
  </TitlesOfParts>
  <Company>RKC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Scott, Aundrea</dc:creator>
  <cp:lastModifiedBy>Pasquarelli, Treva</cp:lastModifiedBy>
  <cp:revision>9</cp:revision>
  <cp:lastPrinted>2026-04-29T16:01:24Z</cp:lastPrinted>
  <dcterms:created xsi:type="dcterms:W3CDTF">2022-04-29T16:05:17Z</dcterms:created>
  <dcterms:modified xsi:type="dcterms:W3CDTF">2026-05-04T16:04:54Z</dcterms:modified>
</cp:coreProperties>
</file>