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customXml/item1.xml" ContentType="application/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item1.xml><?xml version="1.0" encoding="utf-8"?>
<properties xmlns="http://www.imanage.com/work/xmlschema">
  <documentid>WSACTIVELLP!115170152.1</documentid>
  <senderid>MSUGERMAN</senderid>
  <senderemail>MSUGERMAN@FORDHARRISON.COM</senderemail>
  <lastmodified>2026-05-05T00:05:09.0000000-04:00</lastmodified>
  <database>WSACTIVELLP</database>
</properties>
</file>

<file path=customXml\itemProps1.xml><?xml version="1.0" encoding="utf-8"?>
<ds:datastoreItem xmlns:ds="http://schemas.openxmlformats.org/officeDocument/2006/customXml" ds:itemID="{C7D7C9F2-9762-44DD-A521-4BADEB2E00A9}">
  <ds:schemaRefs>
    <ds:schemaRef ds:uri="http://www.imanage.com/work/xmlschema"/>
  </ds:schemaRefs>
</ds:datastoreItem>
</file>

<file path=docProps\app.xml><?xml version="1.0" encoding="utf-8"?>
<Properties xmlns:vt="http://schemas.openxmlformats.org/officeDocument/2006/docPropsVTypes" xmlns="http://schemas.openxmlformats.org/officeDocument/2006/extended-properties">
  <Company/>
  <PresentationFormat>Widescreen</PresentationFormat>
  <Paragraphs>0</Paragraphs>
  <Slides>0</Slides>
  <Notes>0</Notes>
  <TotalTime>0</TotalTime>
  <HiddenSlides>0</HiddenSlides>
  <MMClips>0</MMClips>
  <ScaleCrop>0</ScaleCrop>
  <LinksUpToDate>0</LinksUpToDate>
  <SharedDoc>0</SharedDoc>
  <HyperlinksChanged>0</HyperlinksChanged>
  <Application>Aspose.Slides for .NET</Application>
  <AppVersion>23.0200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dcterms:created xsi:type="dcterms:W3CDTF">1601-01-01T00:00:00Z</dcterms:created>
  <dcterms:modified xsi:type="dcterms:W3CDTF">1601-01-01T00:00:00Z</dcterms:modified>
</cp:coreProperties>
</file>

<file path=docProps\custom.xml><?xml version="1.0" encoding="utf-8"?>
<Properties xmlns:vt="http://schemas.openxmlformats.org/officeDocument/2006/docPropsVTypes" xmlns="http://schemas.openxmlformats.org/officeDocument/2006/custom-properties"/>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4.xml" /><Relationship Id="rId11" Type="http://schemas.openxmlformats.org/officeDocument/2006/relationships/slide" Target="slides/slide5.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slideMaster" Target="slideMasters/slideMaster1.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slideMaster" Target="slideMasters/slideMaster2.xml" /><Relationship Id="rId30" Type="http://schemas.openxmlformats.org/officeDocument/2006/relationships/slide" Target="slides/slide24.xml" /><Relationship Id="rId31" Type="http://schemas.openxmlformats.org/officeDocument/2006/relationships/slide" Target="slides/slide25.xml" /><Relationship Id="rId32" Type="http://schemas.openxmlformats.org/officeDocument/2006/relationships/tags" Target="tags/tag1.xml" /><Relationship Id="rId33" Type="http://schemas.openxmlformats.org/officeDocument/2006/relationships/presProps" Target="presProps.xml" /><Relationship Id="rId34" Type="http://schemas.openxmlformats.org/officeDocument/2006/relationships/viewProps" Target="viewProps.xml" /><Relationship Id="rId35" Type="http://schemas.openxmlformats.org/officeDocument/2006/relationships/theme" Target="theme/theme1.xml" /><Relationship Id="rId36" Type="http://schemas.openxmlformats.org/officeDocument/2006/relationships/tableStyles" Target="tableStyles.xml" /><Relationship Id="rId4" Type="http://schemas.openxmlformats.org/officeDocument/2006/relationships/slideMaster" Target="slideMasters/slideMaster3.xml" /><Relationship Id="rId5" Type="http://schemas.openxmlformats.org/officeDocument/2006/relationships/notesMaster" Target="notesMasters/notesMaster1.xml" /><Relationship Id="rId6" Type="http://schemas.openxmlformats.org/officeDocument/2006/relationships/handoutMaster" Target="handoutMasters/handoutMaster1.xml" /><Relationship Id="rId7" Type="http://schemas.openxmlformats.org/officeDocument/2006/relationships/slide" Target="slides/slide1.xml" /><Relationship Id="rId8" Type="http://schemas.openxmlformats.org/officeDocument/2006/relationships/slide" Target="slides/slide2.xml" /><Relationship Id="rId9" Type="http://schemas.openxmlformats.org/officeDocument/2006/relationships/slide" Target="slides/slide3.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5.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F6881-6BF9-471F-83D0-1057D9313475}" type="datetimeFigureOut">
              <a:rPr lang="en-US" smtClean="0"/>
              <a:t>5/5/2026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AE8561-2CD5-48B8-8AB6-D6343D148F91}" type="slidenum">
              <a:rPr lang="en-US" smtClean="0"/>
              <a:t>‹#›</a:t>
            </a:fld>
            <a:endParaRPr lang="en-US"/>
          </a:p>
        </p:txBody>
      </p:sp>
    </p:spTree>
    <p:extLst>
      <p:ext uri="{BB962C8B-B14F-4D97-AF65-F5344CB8AC3E}">
        <p14:creationId xmlns:p14="http://schemas.microsoft.com/office/powerpoint/2010/main" val="2307315610"/>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49031-071E-4AE4-9C49-C873BDEA82F3}" type="datetimeFigureOut">
              <a:rPr lang="en-US" smtClean="0"/>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6F848-E4EB-4FC0-84BE-955C6560452F}" type="slidenum">
              <a:rPr lang="en-US" smtClean="0"/>
              <a:t>‹#›</a:t>
            </a:fld>
            <a:endParaRPr lang="en-US"/>
          </a:p>
        </p:txBody>
      </p:sp>
    </p:spTree>
    <p:extLst>
      <p:ext uri="{BB962C8B-B14F-4D97-AF65-F5344CB8AC3E}">
        <p14:creationId xmlns:p14="http://schemas.microsoft.com/office/powerpoint/2010/main" val="6006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06F848-E4EB-4FC0-84BE-955C6560452F}" type="slidenum">
              <a:rPr lang="en-US" smtClean="0"/>
              <a:t>1</a:t>
            </a:fld>
            <a:endParaRPr lang="en-US"/>
          </a:p>
        </p:txBody>
      </p:sp>
    </p:spTree>
    <p:extLst>
      <p:ext uri="{BB962C8B-B14F-4D97-AF65-F5344CB8AC3E}">
        <p14:creationId xmlns:p14="http://schemas.microsoft.com/office/powerpoint/2010/main" val="1805746275"/>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Generally, the inclusion of a management rights clause is a mandatory subject of bargaining because it governs the terms and conditions of employment. However, an employer cannot impose a management rights clause which waived the union's right to bargain over mandatory subjects of bargaining. When an employer decides to exercise its management rights authority under §447.209, the bargaining unit may still insist on bargaining the impact of that decision on the terms and conditions of employment.</a:t>
            </a:r>
          </a:p>
        </p:txBody>
      </p:sp>
      <p:sp>
        <p:nvSpPr>
          <p:cNvPr id="4" name="Slide Number Placeholder 3"/>
          <p:cNvSpPr>
            <a:spLocks noGrp="1"/>
          </p:cNvSpPr>
          <p:nvPr>
            <p:ph type="sldNum" sz="quarter" idx="5"/>
          </p:nvPr>
        </p:nvSpPr>
        <p:spPr/>
        <p:txBody>
          <a:bodyPr/>
          <a:lstStyle/>
          <a:p>
            <a:fld id="{2F06F848-E4EB-4FC0-84BE-955C6560452F}" type="slidenum">
              <a:rPr lang="en-US" smtClean="0"/>
              <a:t>10</a:t>
            </a:fld>
            <a:endParaRPr lang="en-US"/>
          </a:p>
        </p:txBody>
      </p:sp>
    </p:spTree>
    <p:extLst>
      <p:ext uri="{BB962C8B-B14F-4D97-AF65-F5344CB8AC3E}">
        <p14:creationId xmlns:p14="http://schemas.microsoft.com/office/powerpoint/2010/main" val="2321045737"/>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F24C263E-77A0-1EB3-A65E-D537A24B6254}"/>
            </a:ext>
          </a:extLst>
        </p:cNvPr>
        <p:cNvGrpSpPr/>
        <p:nvPr/>
      </p:nvGrpSpPr>
      <p:grpSpPr>
        <a:xfrm>
          <a:off x="0" y="0"/>
          <a:ext cx="0" cy="0"/>
        </a:xfrm>
      </p:grpSpPr>
      <p:sp>
        <p:nvSpPr>
          <p:cNvPr id="2" name="Slide Image Placeholder 1">
            <a:extLst>
              <a:ext uri="{FF2B5EF4-FFF2-40B4-BE49-F238E27FC236}">
                <a16:creationId xmlns:a16="http://schemas.microsoft.com/office/drawing/2014/main" id="{413ABC72-8530-AA65-EBFB-C0E51614B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44182-3CE3-0290-2310-BD8A79881194}"/>
              </a:ext>
            </a:extLst>
          </p:cNvPr>
          <p:cNvSpPr>
            <a:spLocks noGrp="1"/>
          </p:cNvSpPr>
          <p:nvPr>
            <p:ph type="body" idx="1"/>
          </p:nvPr>
        </p:nvSpPr>
        <p:spPr/>
        <p:txBody>
          <a:bodyPr/>
          <a:lstStyle/>
          <a:p>
            <a:r>
              <a:rPr lang="en-US"/>
              <a:t>While Florida recognizes the necessity of bargaining over such “mandatory subjects,” it also recognizes that some matters are “management rights” over which a public employer need not negotiate under the theory that they are directly related to a public agency’s performance. Such management rights include the rights “to direct its employees, take disciplinary action for proper cause, and relieve its employees from duty because of lack of work or for other legitimate reasons.” Section 447.209, Fla. Stat.  In reality, “practically every managerial decision impacts in some way upon employees' conditions of employment and, thus, potentially all issues could be held to be mandatory subjects of bargaining.” The management rights doctrine “was created to carve out from the scope of bargaining those matters which are critical to the functioning of the governmental enterprise.”</a:t>
            </a:r>
          </a:p>
          <a:p>
            <a:endParaRPr lang="en-US"/>
          </a:p>
          <a:p>
            <a:r>
              <a:rPr lang="en-US"/>
              <a:t>Examples: Direct employees, discipline for proper cause, relieve employees for lack of work or other legitimate reasons, hiring decisions,  certification and licensure requirements, school calendar, anything else statutorily reserved for superintendent in addition to personnel management, that means student safety and financial responsibilities</a:t>
            </a:r>
          </a:p>
        </p:txBody>
      </p:sp>
      <p:sp>
        <p:nvSpPr>
          <p:cNvPr id="4" name="Slide Number Placeholder 3">
            <a:extLst>
              <a:ext uri="{FF2B5EF4-FFF2-40B4-BE49-F238E27FC236}">
                <a16:creationId xmlns:a16="http://schemas.microsoft.com/office/drawing/2014/main" id="{36FAC2A7-8BFB-6EC7-2670-8C1C00F0AA5B}"/>
              </a:ext>
            </a:extLst>
          </p:cNvPr>
          <p:cNvSpPr>
            <a:spLocks noGrp="1"/>
          </p:cNvSpPr>
          <p:nvPr>
            <p:ph type="sldNum" sz="quarter" idx="5"/>
          </p:nvPr>
        </p:nvSpPr>
        <p:spPr/>
        <p:txBody>
          <a:bodyPr/>
          <a:lstStyle/>
          <a:p>
            <a:fld id="{2F06F848-E4EB-4FC0-84BE-955C6560452F}" type="slidenum">
              <a:rPr lang="en-US" smtClean="0"/>
              <a:t>11</a:t>
            </a:fld>
            <a:endParaRPr lang="en-US"/>
          </a:p>
        </p:txBody>
      </p:sp>
    </p:spTree>
    <p:extLst>
      <p:ext uri="{BB962C8B-B14F-4D97-AF65-F5344CB8AC3E}">
        <p14:creationId xmlns:p14="http://schemas.microsoft.com/office/powerpoint/2010/main" val="3519300043"/>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28FB8E65-1481-24B6-CE20-8CA66976198A}"/>
            </a:ext>
          </a:extLst>
        </p:cNvPr>
        <p:cNvGrpSpPr/>
        <p:nvPr/>
      </p:nvGrpSpPr>
      <p:grpSpPr>
        <a:xfrm>
          <a:off x="0" y="0"/>
          <a:ext cx="0" cy="0"/>
        </a:xfrm>
      </p:grpSpPr>
      <p:sp>
        <p:nvSpPr>
          <p:cNvPr id="2" name="Slide Image Placeholder 1">
            <a:extLst>
              <a:ext uri="{FF2B5EF4-FFF2-40B4-BE49-F238E27FC236}">
                <a16:creationId xmlns:a16="http://schemas.microsoft.com/office/drawing/2014/main" id="{C1F6E893-8773-5C4C-7FF9-3170FE7A5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CF0D0-D0A3-3F50-5B99-A3D2FF8D3A0E}"/>
              </a:ext>
            </a:extLst>
          </p:cNvPr>
          <p:cNvSpPr>
            <a:spLocks noGrp="1"/>
          </p:cNvSpPr>
          <p:nvPr>
            <p:ph type="body" idx="1"/>
          </p:nvPr>
        </p:nvSpPr>
        <p:spPr/>
        <p:txBody>
          <a:bodyPr/>
          <a:lstStyle/>
          <a:p>
            <a:r>
              <a:rPr lang="en-US"/>
              <a:t>Some subjects can either be covered under either management rights or be considered a mandatory subject of bargaining.  The Florida Supreme Court analyzed the definition of mandatory subject of bargaining in </a:t>
            </a:r>
            <a:r>
              <a:rPr lang="en-US" i="1"/>
              <a:t>Fraternal Order of Police, Miami Lodge 20 v. City of Miami, 609 So. 2d 31, 33 </a:t>
            </a:r>
            <a:r>
              <a:rPr lang="en-US"/>
              <a:t>(Fla 1992)</a:t>
            </a:r>
            <a:r>
              <a:rPr lang="en-US" i="1"/>
              <a:t>.  </a:t>
            </a:r>
            <a:r>
              <a:rPr lang="en-US"/>
              <a:t>In that case, the court stated:</a:t>
            </a:r>
          </a:p>
          <a:p>
            <a:endParaRPr lang="en-US" sz="1400"/>
          </a:p>
          <a:p>
            <a:r>
              <a:rPr lang="en-US"/>
              <a:t>No Florida case has adequately discussed the analysis to be utilized in determining whether a subject must be collectively bargained when that subject both directly relates to employment security or conditions of employment and also directly relates to the functioning of an enterprise. . . .  Where, as here, we are dealing with a subject which is arguably both a managerial prerogative and a “term or condition of employment,” we hold that a balancing test should apply to determine which characteristic predominates.</a:t>
            </a:r>
            <a:endParaRPr lang="en-US" sz="1400"/>
          </a:p>
        </p:txBody>
      </p:sp>
      <p:sp>
        <p:nvSpPr>
          <p:cNvPr id="4" name="Slide Number Placeholder 3">
            <a:extLst>
              <a:ext uri="{FF2B5EF4-FFF2-40B4-BE49-F238E27FC236}">
                <a16:creationId xmlns:a16="http://schemas.microsoft.com/office/drawing/2014/main" id="{A13C553B-84F0-A808-7979-A7C02201B3D4}"/>
              </a:ext>
            </a:extLst>
          </p:cNvPr>
          <p:cNvSpPr>
            <a:spLocks noGrp="1"/>
          </p:cNvSpPr>
          <p:nvPr>
            <p:ph type="sldNum" sz="quarter" idx="5"/>
          </p:nvPr>
        </p:nvSpPr>
        <p:spPr/>
        <p:txBody>
          <a:bodyPr/>
          <a:lstStyle/>
          <a:p>
            <a:fld id="{2F06F848-E4EB-4FC0-84BE-955C6560452F}" type="slidenum">
              <a:rPr lang="en-US" smtClean="0"/>
              <a:t>12</a:t>
            </a:fld>
            <a:endParaRPr lang="en-US"/>
          </a:p>
        </p:txBody>
      </p:sp>
    </p:spTree>
    <p:extLst>
      <p:ext uri="{BB962C8B-B14F-4D97-AF65-F5344CB8AC3E}">
        <p14:creationId xmlns:p14="http://schemas.microsoft.com/office/powerpoint/2010/main" val="245140817"/>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13D5ABB0-9A50-A3D6-82A1-9757C93C53BF}"/>
            </a:ext>
          </a:extLst>
        </p:cNvPr>
        <p:cNvGrpSpPr/>
        <p:nvPr/>
      </p:nvGrpSpPr>
      <p:grpSpPr>
        <a:xfrm>
          <a:off x="0" y="0"/>
          <a:ext cx="0" cy="0"/>
        </a:xfrm>
      </p:grpSpPr>
      <p:sp>
        <p:nvSpPr>
          <p:cNvPr id="2" name="Slide Image Placeholder 1">
            <a:extLst>
              <a:ext uri="{FF2B5EF4-FFF2-40B4-BE49-F238E27FC236}">
                <a16:creationId xmlns:a16="http://schemas.microsoft.com/office/drawing/2014/main" id="{4C83C9C5-4878-5535-4A2F-6E391320F2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D58107-3CBF-A6B3-7F63-E664DFBFF3AA}"/>
              </a:ext>
            </a:extLst>
          </p:cNvPr>
          <p:cNvSpPr>
            <a:spLocks noGrp="1"/>
          </p:cNvSpPr>
          <p:nvPr>
            <p:ph type="body" idx="1"/>
          </p:nvPr>
        </p:nvSpPr>
        <p:spPr/>
        <p:txBody>
          <a:bodyPr/>
          <a:lstStyle/>
          <a:p>
            <a:r>
              <a:rPr lang="en-US"/>
              <a:t>The obligations of public employer and employee to bargain are not fixed or exact.  The Commission has stated: Conceptually, the scope of bargaining can be viewed as a continuum.  The management rights of a public employer pursuant to Section 447.209 of the Act, are at one pole; the bargaining rights of the employees, pursuant to Section 447.309(1) of the Act, are at the other. </a:t>
            </a:r>
          </a:p>
          <a:p>
            <a:endParaRPr lang="en-US"/>
          </a:p>
          <a:p>
            <a:r>
              <a:rPr lang="en-US"/>
              <a:t>The parties’ obligations to bargain become important in two different situations: [1] during the negotiation of a collective bargaining agreement; and [2]</a:t>
            </a:r>
          </a:p>
          <a:p>
            <a:r>
              <a:rPr lang="en-US"/>
              <a:t>when the public employer changes conditions without bargaining.  During the negotiation of a collective bargaining agreement, the parties should understand what subjects are mandatory.  Only mandatory subjects of bargaining may be taken to impasse if the parties cannot agree on a resolution.  Neither party may insist to impasse on including a non-mandatory subject of bargaining in the collective bargaining agreement.</a:t>
            </a:r>
          </a:p>
          <a:p>
            <a:endParaRPr lang="en-US"/>
          </a:p>
          <a:p>
            <a:r>
              <a:rPr lang="en-US"/>
              <a:t>For instance, it has been found that exclusion of items from the grievance process is not a mandatory subject of bargaining, and therefore a public employer may not insist to point of impasse on exclusion of demotion and discharge disputes from arbitration. </a:t>
            </a:r>
            <a:endParaRPr lang="en-US" sz="1400"/>
          </a:p>
        </p:txBody>
      </p:sp>
      <p:sp>
        <p:nvSpPr>
          <p:cNvPr id="4" name="Slide Number Placeholder 3">
            <a:extLst>
              <a:ext uri="{FF2B5EF4-FFF2-40B4-BE49-F238E27FC236}">
                <a16:creationId xmlns:a16="http://schemas.microsoft.com/office/drawing/2014/main" id="{730B8BB3-5359-B8CB-9A0E-AF0476AA5459}"/>
              </a:ext>
            </a:extLst>
          </p:cNvPr>
          <p:cNvSpPr>
            <a:spLocks noGrp="1"/>
          </p:cNvSpPr>
          <p:nvPr>
            <p:ph type="sldNum" sz="quarter" idx="5"/>
          </p:nvPr>
        </p:nvSpPr>
        <p:spPr/>
        <p:txBody>
          <a:bodyPr/>
          <a:lstStyle/>
          <a:p>
            <a:fld id="{2F06F848-E4EB-4FC0-84BE-955C6560452F}" type="slidenum">
              <a:rPr lang="en-US" smtClean="0"/>
              <a:t>13</a:t>
            </a:fld>
            <a:endParaRPr lang="en-US"/>
          </a:p>
        </p:txBody>
      </p:sp>
    </p:spTree>
    <p:extLst>
      <p:ext uri="{BB962C8B-B14F-4D97-AF65-F5344CB8AC3E}">
        <p14:creationId xmlns:p14="http://schemas.microsoft.com/office/powerpoint/2010/main" val="2424660378"/>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3304E0BF-08CF-F415-8166-E7331656ACED}"/>
            </a:ext>
          </a:extLst>
        </p:cNvPr>
        <p:cNvGrpSpPr/>
        <p:nvPr/>
      </p:nvGrpSpPr>
      <p:grpSpPr>
        <a:xfrm>
          <a:off x="0" y="0"/>
          <a:ext cx="0" cy="0"/>
        </a:xfrm>
      </p:grpSpPr>
      <p:sp>
        <p:nvSpPr>
          <p:cNvPr id="2" name="Slide Image Placeholder 1">
            <a:extLst>
              <a:ext uri="{FF2B5EF4-FFF2-40B4-BE49-F238E27FC236}">
                <a16:creationId xmlns:a16="http://schemas.microsoft.com/office/drawing/2014/main" id="{B3F3F4C2-57F4-F6D5-C556-E22D3B073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A2E35-58D9-D3F3-67B3-BB3C7AB88CAF}"/>
              </a:ext>
            </a:extLst>
          </p:cNvPr>
          <p:cNvSpPr>
            <a:spLocks noGrp="1"/>
          </p:cNvSpPr>
          <p:nvPr>
            <p:ph type="body" idx="1"/>
          </p:nvPr>
        </p:nvSpPr>
        <p:spPr/>
        <p:txBody>
          <a:bodyPr/>
          <a:lstStyle/>
          <a:p>
            <a:r>
              <a:rPr lang="en-US"/>
              <a:t>The second circumstance where the mandatory nature of a subject becomes important is when management changes a term or condition of employment without first bargaining such change with the collective bargaining agent.  Absent a clear and unmistakable waiver by the certified bargaining representative or exigent circumstances requiring immediate action, a public employer's unilateral alteration of a mandatory subject of bargaining constitutes a violation of</a:t>
            </a:r>
          </a:p>
          <a:p>
            <a:r>
              <a:rPr lang="en-US"/>
              <a:t>Section 447.501(1)(a) and (c), Florida Statutes.</a:t>
            </a:r>
          </a:p>
          <a:p>
            <a:endParaRPr lang="en-US"/>
          </a:p>
          <a:p>
            <a:r>
              <a:rPr lang="en-US"/>
              <a:t>If a subject is mandatory, the union need not demonstrate that management’s change had an impact on bargaining unit members in order to state an unfair labor practice charge.</a:t>
            </a:r>
            <a:endParaRPr lang="en-US" sz="1400"/>
          </a:p>
        </p:txBody>
      </p:sp>
      <p:sp>
        <p:nvSpPr>
          <p:cNvPr id="4" name="Slide Number Placeholder 3">
            <a:extLst>
              <a:ext uri="{FF2B5EF4-FFF2-40B4-BE49-F238E27FC236}">
                <a16:creationId xmlns:a16="http://schemas.microsoft.com/office/drawing/2014/main" id="{F45021C2-1E52-9FE3-407E-42119FBBB120}"/>
              </a:ext>
            </a:extLst>
          </p:cNvPr>
          <p:cNvSpPr>
            <a:spLocks noGrp="1"/>
          </p:cNvSpPr>
          <p:nvPr>
            <p:ph type="sldNum" sz="quarter" idx="5"/>
          </p:nvPr>
        </p:nvSpPr>
        <p:spPr/>
        <p:txBody>
          <a:bodyPr/>
          <a:lstStyle/>
          <a:p>
            <a:fld id="{2F06F848-E4EB-4FC0-84BE-955C6560452F}" type="slidenum">
              <a:rPr lang="en-US" smtClean="0"/>
              <a:t>14</a:t>
            </a:fld>
            <a:endParaRPr lang="en-US"/>
          </a:p>
        </p:txBody>
      </p:sp>
    </p:spTree>
    <p:extLst>
      <p:ext uri="{BB962C8B-B14F-4D97-AF65-F5344CB8AC3E}">
        <p14:creationId xmlns:p14="http://schemas.microsoft.com/office/powerpoint/2010/main" val="2898296392"/>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BB94DE2D-E5B2-B7E4-65A4-F411303DAA1A}"/>
            </a:ext>
          </a:extLst>
        </p:cNvPr>
        <p:cNvGrpSpPr/>
        <p:nvPr/>
      </p:nvGrpSpPr>
      <p:grpSpPr>
        <a:xfrm>
          <a:off x="0" y="0"/>
          <a:ext cx="0" cy="0"/>
        </a:xfrm>
      </p:grpSpPr>
      <p:sp>
        <p:nvSpPr>
          <p:cNvPr id="2" name="Slide Image Placeholder 1">
            <a:extLst>
              <a:ext uri="{FF2B5EF4-FFF2-40B4-BE49-F238E27FC236}">
                <a16:creationId xmlns:a16="http://schemas.microsoft.com/office/drawing/2014/main" id="{B8381F04-32B7-9B3B-3456-22B787D7C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BA0F3-7185-8798-E211-D8897402233F}"/>
              </a:ext>
            </a:extLst>
          </p:cNvPr>
          <p:cNvSpPr>
            <a:spLocks noGrp="1"/>
          </p:cNvSpPr>
          <p:nvPr>
            <p:ph type="body" idx="1"/>
          </p:nvPr>
        </p:nvSpPr>
        <p:spPr/>
        <p:txBody>
          <a:bodyPr/>
          <a:lstStyle/>
          <a:p>
            <a:r>
              <a:rPr lang="en-US"/>
              <a:t>An important concept in Florida public employment law is that a subject of bargaining which would otherwise be mandatory becomes non-mandatory if it contains a waiver of the right to bargain.  </a:t>
            </a:r>
          </a:p>
          <a:p>
            <a:endParaRPr lang="en-US"/>
          </a:p>
          <a:p>
            <a:r>
              <a:rPr lang="en-US"/>
              <a:t>The Florida Supreme Court found it unlawful for a public employer to insist  to impasse upon, and ultimately </a:t>
            </a:r>
            <a:r>
              <a:rPr lang="en-US" b="1"/>
              <a:t> </a:t>
            </a:r>
            <a:r>
              <a:rPr lang="en-US"/>
              <a:t>impose</a:t>
            </a:r>
            <a:r>
              <a:rPr lang="en-US" b="1"/>
              <a:t> </a:t>
            </a:r>
            <a:r>
              <a:rPr lang="en-US"/>
              <a:t>through legislative impasse, a management rights</a:t>
            </a:r>
            <a:r>
              <a:rPr lang="en-US" b="1"/>
              <a:t> </a:t>
            </a:r>
            <a:r>
              <a:rPr lang="en-US"/>
              <a:t>clause containing a waiver of the  union's right to impact bargaining. The management rights clause, which is normally a mandatory subject of bargaining, became a permissive subject of bargaining because it included a waiver of bargaining rights.</a:t>
            </a:r>
            <a:endParaRPr lang="en-US" sz="1400"/>
          </a:p>
        </p:txBody>
      </p:sp>
      <p:sp>
        <p:nvSpPr>
          <p:cNvPr id="4" name="Slide Number Placeholder 3">
            <a:extLst>
              <a:ext uri="{FF2B5EF4-FFF2-40B4-BE49-F238E27FC236}">
                <a16:creationId xmlns:a16="http://schemas.microsoft.com/office/drawing/2014/main" id="{4B3A32D1-6B00-D8F9-57E6-6667536CE9EC}"/>
              </a:ext>
            </a:extLst>
          </p:cNvPr>
          <p:cNvSpPr>
            <a:spLocks noGrp="1"/>
          </p:cNvSpPr>
          <p:nvPr>
            <p:ph type="sldNum" sz="quarter" idx="5"/>
          </p:nvPr>
        </p:nvSpPr>
        <p:spPr/>
        <p:txBody>
          <a:bodyPr/>
          <a:lstStyle/>
          <a:p>
            <a:fld id="{2F06F848-E4EB-4FC0-84BE-955C6560452F}" type="slidenum">
              <a:rPr lang="en-US" smtClean="0"/>
              <a:t>15</a:t>
            </a:fld>
            <a:endParaRPr lang="en-US"/>
          </a:p>
        </p:txBody>
      </p:sp>
    </p:spTree>
    <p:extLst>
      <p:ext uri="{BB962C8B-B14F-4D97-AF65-F5344CB8AC3E}">
        <p14:creationId xmlns:p14="http://schemas.microsoft.com/office/powerpoint/2010/main" val="2781459083"/>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06F848-E4EB-4FC0-84BE-955C6560452F}" type="slidenum">
              <a:rPr lang="en-US" smtClean="0"/>
              <a:t>16</a:t>
            </a:fld>
            <a:endParaRPr lang="en-US"/>
          </a:p>
        </p:txBody>
      </p:sp>
    </p:spTree>
    <p:extLst>
      <p:ext uri="{BB962C8B-B14F-4D97-AF65-F5344CB8AC3E}">
        <p14:creationId xmlns:p14="http://schemas.microsoft.com/office/powerpoint/2010/main" val="3963978346"/>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6232D981-F05C-C8E2-3B47-7D9B3DB4624F}"/>
            </a:ext>
          </a:extLst>
        </p:cNvPr>
        <p:cNvGrpSpPr/>
        <p:nvPr/>
      </p:nvGrpSpPr>
      <p:grpSpPr>
        <a:xfrm>
          <a:off x="0" y="0"/>
          <a:ext cx="0" cy="0"/>
        </a:xfrm>
      </p:grpSpPr>
      <p:sp>
        <p:nvSpPr>
          <p:cNvPr id="2" name="Slide Image Placeholder 1">
            <a:extLst>
              <a:ext uri="{FF2B5EF4-FFF2-40B4-BE49-F238E27FC236}">
                <a16:creationId xmlns:a16="http://schemas.microsoft.com/office/drawing/2014/main" id="{77DFC61B-82A0-E988-B9A6-E4ADEBFCD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0017C-F5A5-9452-C449-62178F7024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E8E35E-1169-CC32-1271-0B6FC2B3C058}"/>
              </a:ext>
            </a:extLst>
          </p:cNvPr>
          <p:cNvSpPr>
            <a:spLocks noGrp="1"/>
          </p:cNvSpPr>
          <p:nvPr>
            <p:ph type="sldNum" sz="quarter" idx="5"/>
          </p:nvPr>
        </p:nvSpPr>
        <p:spPr/>
        <p:txBody>
          <a:bodyPr/>
          <a:lstStyle/>
          <a:p>
            <a:fld id="{2F06F848-E4EB-4FC0-84BE-955C6560452F}" type="slidenum">
              <a:rPr lang="en-US" smtClean="0"/>
              <a:t>17</a:t>
            </a:fld>
            <a:endParaRPr lang="en-US"/>
          </a:p>
        </p:txBody>
      </p:sp>
    </p:spTree>
    <p:extLst>
      <p:ext uri="{BB962C8B-B14F-4D97-AF65-F5344CB8AC3E}">
        <p14:creationId xmlns:p14="http://schemas.microsoft.com/office/powerpoint/2010/main" val="2454987660"/>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243844BF-8546-E82C-955E-D023E795F382}"/>
            </a:ext>
          </a:extLst>
        </p:cNvPr>
        <p:cNvGrpSpPr/>
        <p:nvPr/>
      </p:nvGrpSpPr>
      <p:grpSpPr>
        <a:xfrm>
          <a:off x="0" y="0"/>
          <a:ext cx="0" cy="0"/>
        </a:xfrm>
      </p:grpSpPr>
      <p:sp>
        <p:nvSpPr>
          <p:cNvPr id="2" name="Slide Image Placeholder 1">
            <a:extLst>
              <a:ext uri="{FF2B5EF4-FFF2-40B4-BE49-F238E27FC236}">
                <a16:creationId xmlns:a16="http://schemas.microsoft.com/office/drawing/2014/main" id="{8420D307-F88C-1EB0-F2E9-82FEE7248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4D945-C3E3-1F28-7D13-FD25AD06A3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456AB7-5439-CC6F-127D-A4B4F26B7EC1}"/>
              </a:ext>
            </a:extLst>
          </p:cNvPr>
          <p:cNvSpPr>
            <a:spLocks noGrp="1"/>
          </p:cNvSpPr>
          <p:nvPr>
            <p:ph type="sldNum" sz="quarter" idx="5"/>
          </p:nvPr>
        </p:nvSpPr>
        <p:spPr/>
        <p:txBody>
          <a:bodyPr/>
          <a:lstStyle/>
          <a:p>
            <a:fld id="{2F06F848-E4EB-4FC0-84BE-955C6560452F}" type="slidenum">
              <a:rPr lang="en-US" smtClean="0"/>
              <a:t>18</a:t>
            </a:fld>
            <a:endParaRPr lang="en-US"/>
          </a:p>
        </p:txBody>
      </p:sp>
    </p:spTree>
    <p:extLst>
      <p:ext uri="{BB962C8B-B14F-4D97-AF65-F5344CB8AC3E}">
        <p14:creationId xmlns:p14="http://schemas.microsoft.com/office/powerpoint/2010/main" val="275225916"/>
      </p:ext>
    </p:extLst>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7F9B5991-8724-8478-5C3C-43DE35700869}"/>
            </a:ext>
          </a:extLst>
        </p:cNvPr>
        <p:cNvGrpSpPr/>
        <p:nvPr/>
      </p:nvGrpSpPr>
      <p:grpSpPr>
        <a:xfrm>
          <a:off x="0" y="0"/>
          <a:ext cx="0" cy="0"/>
        </a:xfrm>
      </p:grpSpPr>
      <p:sp>
        <p:nvSpPr>
          <p:cNvPr id="2" name="Slide Image Placeholder 1">
            <a:extLst>
              <a:ext uri="{FF2B5EF4-FFF2-40B4-BE49-F238E27FC236}">
                <a16:creationId xmlns:a16="http://schemas.microsoft.com/office/drawing/2014/main" id="{67E48F01-BF3F-A979-37D4-393C82A41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1A10B-CB07-DA64-6034-817EC7E12619}"/>
              </a:ext>
            </a:extLst>
          </p:cNvPr>
          <p:cNvSpPr>
            <a:spLocks noGrp="1"/>
          </p:cNvSpPr>
          <p:nvPr>
            <p:ph type="body" idx="1"/>
          </p:nvPr>
        </p:nvSpPr>
        <p:spPr/>
        <p:txBody>
          <a:bodyPr/>
          <a:lstStyle/>
          <a:p>
            <a:r>
              <a:rPr lang="en-US"/>
              <a:t>City of Orlando case – City refused to bargain with union over promotion outside bargaining unit to the rank of lieutenant. Appeals court held that this was a permissive subject of bargaining.</a:t>
            </a:r>
          </a:p>
        </p:txBody>
      </p:sp>
      <p:sp>
        <p:nvSpPr>
          <p:cNvPr id="4" name="Slide Number Placeholder 3">
            <a:extLst>
              <a:ext uri="{FF2B5EF4-FFF2-40B4-BE49-F238E27FC236}">
                <a16:creationId xmlns:a16="http://schemas.microsoft.com/office/drawing/2014/main" id="{3EA56B07-C6C1-23BB-DDEE-170DCCEC42F4}"/>
              </a:ext>
            </a:extLst>
          </p:cNvPr>
          <p:cNvSpPr>
            <a:spLocks noGrp="1"/>
          </p:cNvSpPr>
          <p:nvPr>
            <p:ph type="sldNum" sz="quarter" idx="5"/>
          </p:nvPr>
        </p:nvSpPr>
        <p:spPr/>
        <p:txBody>
          <a:bodyPr/>
          <a:lstStyle/>
          <a:p>
            <a:fld id="{2F06F848-E4EB-4FC0-84BE-955C6560452F}" type="slidenum">
              <a:rPr lang="en-US" smtClean="0"/>
              <a:t>19</a:t>
            </a:fld>
            <a:endParaRPr lang="en-US"/>
          </a:p>
        </p:txBody>
      </p:sp>
    </p:spTree>
    <p:extLst>
      <p:ext uri="{BB962C8B-B14F-4D97-AF65-F5344CB8AC3E}">
        <p14:creationId xmlns:p14="http://schemas.microsoft.com/office/powerpoint/2010/main" val="3102761464"/>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06F848-E4EB-4FC0-84BE-955C6560452F}" type="slidenum">
              <a:rPr lang="en-US" smtClean="0"/>
              <a:t>2</a:t>
            </a:fld>
            <a:endParaRPr lang="en-US"/>
          </a:p>
        </p:txBody>
      </p:sp>
    </p:spTree>
    <p:extLst>
      <p:ext uri="{BB962C8B-B14F-4D97-AF65-F5344CB8AC3E}">
        <p14:creationId xmlns:p14="http://schemas.microsoft.com/office/powerpoint/2010/main" val="3088515187"/>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06F848-E4EB-4FC0-84BE-955C6560452F}" type="slidenum">
              <a:rPr lang="en-US" smtClean="0"/>
              <a:t>20</a:t>
            </a:fld>
            <a:endParaRPr lang="en-US"/>
          </a:p>
        </p:txBody>
      </p:sp>
    </p:spTree>
    <p:extLst>
      <p:ext uri="{BB962C8B-B14F-4D97-AF65-F5344CB8AC3E}">
        <p14:creationId xmlns:p14="http://schemas.microsoft.com/office/powerpoint/2010/main" val="1883865615"/>
      </p:ext>
    </p:extLst>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B0CBB60E-C5C4-CB0A-5469-3CD76F1E4510}"/>
            </a:ext>
          </a:extLst>
        </p:cNvPr>
        <p:cNvGrpSpPr/>
        <p:nvPr/>
      </p:nvGrpSpPr>
      <p:grpSpPr>
        <a:xfrm>
          <a:off x="0" y="0"/>
          <a:ext cx="0" cy="0"/>
        </a:xfrm>
      </p:grpSpPr>
      <p:sp>
        <p:nvSpPr>
          <p:cNvPr id="2" name="Slide Image Placeholder 1">
            <a:extLst>
              <a:ext uri="{FF2B5EF4-FFF2-40B4-BE49-F238E27FC236}">
                <a16:creationId xmlns:a16="http://schemas.microsoft.com/office/drawing/2014/main" id="{9019F83D-0494-FDC3-A3DD-5677F1E4D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FD966-DDE6-A9DB-058B-A83B4CCD97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A1349A-DFC4-C6E1-E380-3C2DBFEA85F8}"/>
              </a:ext>
            </a:extLst>
          </p:cNvPr>
          <p:cNvSpPr>
            <a:spLocks noGrp="1"/>
          </p:cNvSpPr>
          <p:nvPr>
            <p:ph type="sldNum" sz="quarter" idx="5"/>
          </p:nvPr>
        </p:nvSpPr>
        <p:spPr/>
        <p:txBody>
          <a:bodyPr/>
          <a:lstStyle/>
          <a:p>
            <a:fld id="{2F06F848-E4EB-4FC0-84BE-955C6560452F}" type="slidenum">
              <a:rPr lang="en-US" smtClean="0"/>
              <a:t>21</a:t>
            </a:fld>
            <a:endParaRPr lang="en-US"/>
          </a:p>
        </p:txBody>
      </p:sp>
    </p:spTree>
    <p:extLst>
      <p:ext uri="{BB962C8B-B14F-4D97-AF65-F5344CB8AC3E}">
        <p14:creationId xmlns:p14="http://schemas.microsoft.com/office/powerpoint/2010/main" val="1314075315"/>
      </p:ext>
    </p:extLst>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06F848-E4EB-4FC0-84BE-955C6560452F}" type="slidenum">
              <a:rPr lang="en-US" smtClean="0"/>
              <a:t>22</a:t>
            </a:fld>
            <a:endParaRPr lang="en-US"/>
          </a:p>
        </p:txBody>
      </p:sp>
    </p:spTree>
    <p:extLst>
      <p:ext uri="{BB962C8B-B14F-4D97-AF65-F5344CB8AC3E}">
        <p14:creationId xmlns:p14="http://schemas.microsoft.com/office/powerpoint/2010/main" val="499858990"/>
      </p:ext>
    </p:extLst>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D9455254-B351-C3CA-1D90-7F11BBF13F52}"/>
            </a:ext>
          </a:extLst>
        </p:cNvPr>
        <p:cNvGrpSpPr/>
        <p:nvPr/>
      </p:nvGrpSpPr>
      <p:grpSpPr>
        <a:xfrm>
          <a:off x="0" y="0"/>
          <a:ext cx="0" cy="0"/>
        </a:xfrm>
      </p:grpSpPr>
      <p:sp>
        <p:nvSpPr>
          <p:cNvPr id="2" name="Slide Image Placeholder 1">
            <a:extLst>
              <a:ext uri="{FF2B5EF4-FFF2-40B4-BE49-F238E27FC236}">
                <a16:creationId xmlns:a16="http://schemas.microsoft.com/office/drawing/2014/main" id="{8F04B849-AD04-C241-D883-650FE0429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BCB77-05DB-3A9B-3097-5F7A51DB9B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52B28D-23FD-31DD-04C8-C5774E1F78BA}"/>
              </a:ext>
            </a:extLst>
          </p:cNvPr>
          <p:cNvSpPr>
            <a:spLocks noGrp="1"/>
          </p:cNvSpPr>
          <p:nvPr>
            <p:ph type="sldNum" sz="quarter" idx="5"/>
          </p:nvPr>
        </p:nvSpPr>
        <p:spPr/>
        <p:txBody>
          <a:bodyPr/>
          <a:lstStyle/>
          <a:p>
            <a:fld id="{2F06F848-E4EB-4FC0-84BE-955C6560452F}" type="slidenum">
              <a:rPr lang="en-US" smtClean="0"/>
              <a:t>23</a:t>
            </a:fld>
            <a:endParaRPr lang="en-US"/>
          </a:p>
        </p:txBody>
      </p:sp>
    </p:spTree>
    <p:extLst>
      <p:ext uri="{BB962C8B-B14F-4D97-AF65-F5344CB8AC3E}">
        <p14:creationId xmlns:p14="http://schemas.microsoft.com/office/powerpoint/2010/main" val="3599035315"/>
      </p:ext>
    </p:extLst>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1C2C1584-BC0C-67C1-F85A-0B1E8ED09CCB}"/>
            </a:ext>
          </a:extLst>
        </p:cNvPr>
        <p:cNvGrpSpPr/>
        <p:nvPr/>
      </p:nvGrpSpPr>
      <p:grpSpPr>
        <a:xfrm>
          <a:off x="0" y="0"/>
          <a:ext cx="0" cy="0"/>
        </a:xfrm>
      </p:grpSpPr>
      <p:sp>
        <p:nvSpPr>
          <p:cNvPr id="2" name="Slide Image Placeholder 1">
            <a:extLst>
              <a:ext uri="{FF2B5EF4-FFF2-40B4-BE49-F238E27FC236}">
                <a16:creationId xmlns:a16="http://schemas.microsoft.com/office/drawing/2014/main" id="{6B4BC572-C18B-D11B-7669-DD4A7F87F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196C8-4612-FC61-4A8D-C30A097DC1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6918E8-63D6-0E43-C7D9-61734038EC0E}"/>
              </a:ext>
            </a:extLst>
          </p:cNvPr>
          <p:cNvSpPr>
            <a:spLocks noGrp="1"/>
          </p:cNvSpPr>
          <p:nvPr>
            <p:ph type="sldNum" sz="quarter" idx="5"/>
          </p:nvPr>
        </p:nvSpPr>
        <p:spPr/>
        <p:txBody>
          <a:bodyPr/>
          <a:lstStyle/>
          <a:p>
            <a:fld id="{2F06F848-E4EB-4FC0-84BE-955C6560452F}" type="slidenum">
              <a:rPr lang="en-US" smtClean="0"/>
              <a:t>24</a:t>
            </a:fld>
            <a:endParaRPr lang="en-US"/>
          </a:p>
        </p:txBody>
      </p:sp>
    </p:spTree>
    <p:extLst>
      <p:ext uri="{BB962C8B-B14F-4D97-AF65-F5344CB8AC3E}">
        <p14:creationId xmlns:p14="http://schemas.microsoft.com/office/powerpoint/2010/main" val="3680413355"/>
      </p:ext>
    </p:extLst>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DFE5F35C-838C-4D57-9E9E-5519AA8452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014596"/>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06F848-E4EB-4FC0-84BE-955C6560452F}" type="slidenum">
              <a:rPr lang="en-US" smtClean="0"/>
              <a:t>3</a:t>
            </a:fld>
            <a:endParaRPr lang="en-US"/>
          </a:p>
        </p:txBody>
      </p:sp>
    </p:spTree>
    <p:extLst>
      <p:ext uri="{BB962C8B-B14F-4D97-AF65-F5344CB8AC3E}">
        <p14:creationId xmlns:p14="http://schemas.microsoft.com/office/powerpoint/2010/main" val="4124592318"/>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heart of the Florida Public Employees Relations Act is the obligation to collectively bargain over the terms and conditions of employment.  The Act requires the public employer and employee representative to bargain in good faith over the terms and conditions of employment, and to enter into agreements regarding those terms.  § 447.309, Fla. Stat</a:t>
            </a:r>
            <a:r>
              <a:rPr lang="en-US" sz="1400" i="1"/>
              <a:t>.</a:t>
            </a:r>
            <a:r>
              <a:rPr lang="en-US" sz="1400"/>
              <a:t>  </a:t>
            </a:r>
          </a:p>
        </p:txBody>
      </p:sp>
      <p:sp>
        <p:nvSpPr>
          <p:cNvPr id="4" name="Slide Number Placeholder 3"/>
          <p:cNvSpPr>
            <a:spLocks noGrp="1"/>
          </p:cNvSpPr>
          <p:nvPr>
            <p:ph type="sldNum" sz="quarter" idx="5"/>
          </p:nvPr>
        </p:nvSpPr>
        <p:spPr/>
        <p:txBody>
          <a:bodyPr/>
          <a:lstStyle/>
          <a:p>
            <a:fld id="{2F06F848-E4EB-4FC0-84BE-955C6560452F}" type="slidenum">
              <a:rPr lang="en-US" smtClean="0"/>
              <a:t>4</a:t>
            </a:fld>
            <a:endParaRPr lang="en-US"/>
          </a:p>
        </p:txBody>
      </p:sp>
    </p:spTree>
    <p:extLst>
      <p:ext uri="{BB962C8B-B14F-4D97-AF65-F5344CB8AC3E}">
        <p14:creationId xmlns:p14="http://schemas.microsoft.com/office/powerpoint/2010/main" val="296404629"/>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DFC628F5-63EA-8286-39E4-532520B8F6DC}"/>
            </a:ext>
          </a:extLst>
        </p:cNvPr>
        <p:cNvGrpSpPr/>
        <p:nvPr/>
      </p:nvGrpSpPr>
      <p:grpSpPr>
        <a:xfrm>
          <a:off x="0" y="0"/>
          <a:ext cx="0" cy="0"/>
        </a:xfrm>
      </p:grpSpPr>
      <p:sp>
        <p:nvSpPr>
          <p:cNvPr id="2" name="Slide Image Placeholder 1">
            <a:extLst>
              <a:ext uri="{FF2B5EF4-FFF2-40B4-BE49-F238E27FC236}">
                <a16:creationId xmlns:a16="http://schemas.microsoft.com/office/drawing/2014/main" id="{E740780F-5D9C-8A46-CBB2-D9E470469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AB663-D232-4E67-1E2A-4335CCA02342}"/>
              </a:ext>
            </a:extLst>
          </p:cNvPr>
          <p:cNvSpPr>
            <a:spLocks noGrp="1"/>
          </p:cNvSpPr>
          <p:nvPr>
            <p:ph type="body" idx="1"/>
          </p:nvPr>
        </p:nvSpPr>
        <p:spPr/>
        <p:txBody>
          <a:bodyPr/>
          <a:lstStyle/>
          <a:p>
            <a:r>
              <a:rPr lang="en-US"/>
              <a:t>In creating the Act, the Legislature contemplated that the Chief Executive Officer of the employer– for school district’s that is the superintendent—or that person's  designee, and the bargaining agent of the public employees, would meet and bargain in good faith.  </a:t>
            </a:r>
          </a:p>
          <a:p>
            <a:endParaRPr lang="en-US"/>
          </a:p>
          <a:p>
            <a:r>
              <a:rPr lang="en-US"/>
              <a:t>The role of the Chief Executive Officer is defined in Section 447.203(9), Fla. Stat., as the person, elected or appointed, who is responsible to the legislative body of the public employer for the administration of governmental affairs of the public employer.  The legislative body is defined as the governing body of the entity in question. So that’s obviously the school board.</a:t>
            </a:r>
          </a:p>
          <a:p>
            <a:endParaRPr lang="en-US"/>
          </a:p>
          <a:p>
            <a:r>
              <a:rPr lang="en-US"/>
              <a:t>Generally speaking, the Act contemplates that collective bargaining would be done by the chief executive/designee and the bargaining agent representing the interests of the public employees. Under the statute, the chief executive or designee is obligated to consult with, and attempt to represent, the views of the legislative body while at the bargaining table.  This consultation is accomplished through use of an exemption from the Government in the Sunshine Act for discussions and documents relating to collective bargaining.</a:t>
            </a:r>
          </a:p>
          <a:p>
            <a:endParaRPr lang="en-US" sz="1400"/>
          </a:p>
        </p:txBody>
      </p:sp>
      <p:sp>
        <p:nvSpPr>
          <p:cNvPr id="4" name="Slide Number Placeholder 3">
            <a:extLst>
              <a:ext uri="{FF2B5EF4-FFF2-40B4-BE49-F238E27FC236}">
                <a16:creationId xmlns:a16="http://schemas.microsoft.com/office/drawing/2014/main" id="{B2E0A2E4-F404-F6C2-DDD2-58AD1233A4ED}"/>
              </a:ext>
            </a:extLst>
          </p:cNvPr>
          <p:cNvSpPr>
            <a:spLocks noGrp="1"/>
          </p:cNvSpPr>
          <p:nvPr>
            <p:ph type="sldNum" sz="quarter" idx="5"/>
          </p:nvPr>
        </p:nvSpPr>
        <p:spPr/>
        <p:txBody>
          <a:bodyPr/>
          <a:lstStyle/>
          <a:p>
            <a:fld id="{2F06F848-E4EB-4FC0-84BE-955C6560452F}" type="slidenum">
              <a:rPr lang="en-US" smtClean="0"/>
              <a:t>5</a:t>
            </a:fld>
            <a:endParaRPr lang="en-US"/>
          </a:p>
        </p:txBody>
      </p:sp>
    </p:spTree>
    <p:extLst>
      <p:ext uri="{BB962C8B-B14F-4D97-AF65-F5344CB8AC3E}">
        <p14:creationId xmlns:p14="http://schemas.microsoft.com/office/powerpoint/2010/main" val="3439553265"/>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9D8B79A3-A907-4C71-4725-2597BC1D03AD}"/>
            </a:ext>
          </a:extLst>
        </p:cNvPr>
        <p:cNvGrpSpPr/>
        <p:nvPr/>
      </p:nvGrpSpPr>
      <p:grpSpPr>
        <a:xfrm>
          <a:off x="0" y="0"/>
          <a:ext cx="0" cy="0"/>
        </a:xfrm>
      </p:grpSpPr>
      <p:sp>
        <p:nvSpPr>
          <p:cNvPr id="2" name="Slide Image Placeholder 1">
            <a:extLst>
              <a:ext uri="{FF2B5EF4-FFF2-40B4-BE49-F238E27FC236}">
                <a16:creationId xmlns:a16="http://schemas.microsoft.com/office/drawing/2014/main" id="{885604EE-64CD-755C-EF74-C12A0CF5F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BE618-5D17-405B-B0EE-66360CB933C9}"/>
              </a:ext>
            </a:extLst>
          </p:cNvPr>
          <p:cNvSpPr>
            <a:spLocks noGrp="1"/>
          </p:cNvSpPr>
          <p:nvPr>
            <p:ph type="body" idx="1"/>
          </p:nvPr>
        </p:nvSpPr>
        <p:spPr/>
        <p:txBody>
          <a:bodyPr/>
          <a:lstStyle/>
          <a:p>
            <a:r>
              <a:rPr lang="en-US"/>
              <a:t>In evaluating the obligation to bargain under Florida law, the initial issue is whether a bargaining subject is “mandatory.”  The employer and employee organization are only obligated to bargain mandatory subjects. If the subject is not a “mandatory subject of bargaining,” it is permissive subject, over which the employer may take unilateral action without bargaining.</a:t>
            </a:r>
            <a:endParaRPr lang="en-US" sz="1400"/>
          </a:p>
        </p:txBody>
      </p:sp>
      <p:sp>
        <p:nvSpPr>
          <p:cNvPr id="4" name="Slide Number Placeholder 3">
            <a:extLst>
              <a:ext uri="{FF2B5EF4-FFF2-40B4-BE49-F238E27FC236}">
                <a16:creationId xmlns:a16="http://schemas.microsoft.com/office/drawing/2014/main" id="{EE11FDB5-5C21-5D8F-498E-45E482F6E44C}"/>
              </a:ext>
            </a:extLst>
          </p:cNvPr>
          <p:cNvSpPr>
            <a:spLocks noGrp="1"/>
          </p:cNvSpPr>
          <p:nvPr>
            <p:ph type="sldNum" sz="quarter" idx="5"/>
          </p:nvPr>
        </p:nvSpPr>
        <p:spPr/>
        <p:txBody>
          <a:bodyPr/>
          <a:lstStyle/>
          <a:p>
            <a:fld id="{2F06F848-E4EB-4FC0-84BE-955C6560452F}" type="slidenum">
              <a:rPr lang="en-US" smtClean="0"/>
              <a:t>6</a:t>
            </a:fld>
            <a:endParaRPr lang="en-US"/>
          </a:p>
        </p:txBody>
      </p:sp>
    </p:spTree>
    <p:extLst>
      <p:ext uri="{BB962C8B-B14F-4D97-AF65-F5344CB8AC3E}">
        <p14:creationId xmlns:p14="http://schemas.microsoft.com/office/powerpoint/2010/main" val="302119798"/>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06F848-E4EB-4FC0-84BE-955C6560452F}" type="slidenum">
              <a:rPr lang="en-US" smtClean="0"/>
              <a:t>7</a:t>
            </a:fld>
            <a:endParaRPr lang="en-US"/>
          </a:p>
        </p:txBody>
      </p:sp>
    </p:spTree>
    <p:extLst>
      <p:ext uri="{BB962C8B-B14F-4D97-AF65-F5344CB8AC3E}">
        <p14:creationId xmlns:p14="http://schemas.microsoft.com/office/powerpoint/2010/main" val="145001693"/>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E236A521-BA85-3837-A26E-4AFDBDA2E68A}"/>
            </a:ext>
          </a:extLst>
        </p:cNvPr>
        <p:cNvGrpSpPr/>
        <p:nvPr/>
      </p:nvGrpSpPr>
      <p:grpSpPr>
        <a:xfrm>
          <a:off x="0" y="0"/>
          <a:ext cx="0" cy="0"/>
        </a:xfrm>
      </p:grpSpPr>
      <p:sp>
        <p:nvSpPr>
          <p:cNvPr id="2" name="Slide Image Placeholder 1">
            <a:extLst>
              <a:ext uri="{FF2B5EF4-FFF2-40B4-BE49-F238E27FC236}">
                <a16:creationId xmlns:a16="http://schemas.microsoft.com/office/drawing/2014/main" id="{D734B24E-D470-3CFD-D952-45C5149504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5B07E-380C-B33D-C444-F111AD42D0F6}"/>
              </a:ext>
            </a:extLst>
          </p:cNvPr>
          <p:cNvSpPr>
            <a:spLocks noGrp="1"/>
          </p:cNvSpPr>
          <p:nvPr>
            <p:ph type="body" idx="1"/>
          </p:nvPr>
        </p:nvSpPr>
        <p:spPr/>
        <p:txBody>
          <a:bodyPr/>
          <a:lstStyle/>
          <a:p>
            <a:r>
              <a:rPr lang="en-US"/>
              <a:t>Under § 447.309, Florida Statutes, a subject is considered a “mandatory” subject of bargaining if it involves the determination of “wages, hours, and terms and conditions of employment of the public employees.”  If a subject is a “mandatory subject of bargaining,” the parties must bargain in good faith to the point of impasse.</a:t>
            </a:r>
          </a:p>
          <a:p>
            <a:endParaRPr lang="en-US"/>
          </a:p>
        </p:txBody>
      </p:sp>
      <p:sp>
        <p:nvSpPr>
          <p:cNvPr id="4" name="Slide Number Placeholder 3">
            <a:extLst>
              <a:ext uri="{FF2B5EF4-FFF2-40B4-BE49-F238E27FC236}">
                <a16:creationId xmlns:a16="http://schemas.microsoft.com/office/drawing/2014/main" id="{559DF2C2-2CFF-AA2B-2DD1-BDEF9D02A486}"/>
              </a:ext>
            </a:extLst>
          </p:cNvPr>
          <p:cNvSpPr>
            <a:spLocks noGrp="1"/>
          </p:cNvSpPr>
          <p:nvPr>
            <p:ph type="sldNum" sz="quarter" idx="5"/>
          </p:nvPr>
        </p:nvSpPr>
        <p:spPr/>
        <p:txBody>
          <a:bodyPr/>
          <a:lstStyle/>
          <a:p>
            <a:fld id="{2F06F848-E4EB-4FC0-84BE-955C6560452F}" type="slidenum">
              <a:rPr lang="en-US" smtClean="0"/>
              <a:t>8</a:t>
            </a:fld>
            <a:endParaRPr lang="en-US"/>
          </a:p>
        </p:txBody>
      </p:sp>
    </p:spTree>
    <p:extLst>
      <p:ext uri="{BB962C8B-B14F-4D97-AF65-F5344CB8AC3E}">
        <p14:creationId xmlns:p14="http://schemas.microsoft.com/office/powerpoint/2010/main" val="2713981686"/>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FCB19554-8D65-5741-1FA7-54D18A6B4C0A}"/>
            </a:ext>
          </a:extLst>
        </p:cNvPr>
        <p:cNvGrpSpPr/>
        <p:nvPr/>
      </p:nvGrpSpPr>
      <p:grpSpPr>
        <a:xfrm>
          <a:off x="0" y="0"/>
          <a:ext cx="0" cy="0"/>
        </a:xfrm>
      </p:grpSpPr>
      <p:sp>
        <p:nvSpPr>
          <p:cNvPr id="2" name="Slide Image Placeholder 1">
            <a:extLst>
              <a:ext uri="{FF2B5EF4-FFF2-40B4-BE49-F238E27FC236}">
                <a16:creationId xmlns:a16="http://schemas.microsoft.com/office/drawing/2014/main" id="{EF041FB9-C491-E4B9-4B9B-5F893FE01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E00673-C904-5FFC-8712-580ACCE16984}"/>
              </a:ext>
            </a:extLst>
          </p:cNvPr>
          <p:cNvSpPr>
            <a:spLocks noGrp="1"/>
          </p:cNvSpPr>
          <p:nvPr>
            <p:ph type="body" idx="1"/>
          </p:nvPr>
        </p:nvSpPr>
        <p:spPr/>
        <p:txBody>
          <a:bodyPr/>
          <a:lstStyle/>
          <a:p>
            <a:r>
              <a:rPr lang="en-US"/>
              <a:t>In general, a subject is considered a “mandatory” rather than a “permissive” subject of bargaining, if it “settle[s] an aspect of the relationship between the employer and employees.” </a:t>
            </a:r>
            <a:r>
              <a:rPr lang="en-US" i="1"/>
              <a:t>Id.</a:t>
            </a:r>
            <a:r>
              <a:rPr lang="en-US"/>
              <a:t>, citing </a:t>
            </a:r>
            <a:r>
              <a:rPr lang="en-US" i="1"/>
              <a:t>City of Orlando v. Florida Public Employees Relations Commission</a:t>
            </a:r>
            <a:r>
              <a:rPr lang="en-US"/>
              <a:t>, 435 So. 2d 275, 278- 79  (Fla. 5th DCA 1983).  Florida courts have also recognized that an issue is mandatory if it has a “material or significant impact upon wages, hours, or other conditions of employment” as opposed to being an issue which only “indirectly, incidentally, or remotely relate[s] to those subjects.”</a:t>
            </a:r>
          </a:p>
          <a:p>
            <a:endParaRPr lang="en-US"/>
          </a:p>
          <a:p>
            <a:r>
              <a:rPr lang="en-US"/>
              <a:t>Retiree benefits</a:t>
            </a:r>
          </a:p>
          <a:p>
            <a:r>
              <a:rPr lang="en-US"/>
              <a:t>Internal union affairs</a:t>
            </a:r>
          </a:p>
          <a:p>
            <a:r>
              <a:rPr lang="en-US"/>
              <a:t>Equipment and technology</a:t>
            </a:r>
          </a:p>
          <a:p>
            <a:r>
              <a:rPr lang="en-US"/>
              <a:t>Teacher evaluation procedures</a:t>
            </a:r>
          </a:p>
        </p:txBody>
      </p:sp>
      <p:sp>
        <p:nvSpPr>
          <p:cNvPr id="4" name="Slide Number Placeholder 3">
            <a:extLst>
              <a:ext uri="{FF2B5EF4-FFF2-40B4-BE49-F238E27FC236}">
                <a16:creationId xmlns:a16="http://schemas.microsoft.com/office/drawing/2014/main" id="{D57CC57A-48B6-17DB-33C1-A7B7A0C0B04D}"/>
              </a:ext>
            </a:extLst>
          </p:cNvPr>
          <p:cNvSpPr>
            <a:spLocks noGrp="1"/>
          </p:cNvSpPr>
          <p:nvPr>
            <p:ph type="sldNum" sz="quarter" idx="5"/>
          </p:nvPr>
        </p:nvSpPr>
        <p:spPr/>
        <p:txBody>
          <a:bodyPr/>
          <a:lstStyle/>
          <a:p>
            <a:fld id="{2F06F848-E4EB-4FC0-84BE-955C6560452F}" type="slidenum">
              <a:rPr lang="en-US" smtClean="0"/>
              <a:t>9</a:t>
            </a:fld>
            <a:endParaRPr lang="en-US"/>
          </a:p>
        </p:txBody>
      </p:sp>
    </p:spTree>
    <p:extLst>
      <p:ext uri="{BB962C8B-B14F-4D97-AF65-F5344CB8AC3E}">
        <p14:creationId xmlns:p14="http://schemas.microsoft.com/office/powerpoint/2010/main" val="2634998799"/>
      </p:ext>
    </p:extLst>
  </p:cSld>
  <p:clrMapOvr>
    <a:masterClrMapping/>
  </p:clrMapOvr>
</p:notes>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presentation.xml><?xml version="1.0" encoding="utf-8"?>
<!--Generated by Aspose.Slides for .NET 23.2-->
<p:presentation xmlns:r="http://schemas.openxmlformats.org/officeDocument/2006/relationships" xmlns:a="http://schemas.openxmlformats.org/drawingml/2006/main" xmlns:p="http://schemas.openxmlformats.org/presentationml/2006/main" removePersonalInfoOnSave="1" saveSubsetFonts="1">
  <p:sldMasterIdLst>
    <p:sldMasterId id="2147483648" r:id="rId2"/>
    <p:sldMasterId id="2147483666" r:id="rId3"/>
    <p:sldMasterId id="2147483683" r:id="rId4"/>
  </p:sldMasterIdLst>
  <p:notesMasterIdLst>
    <p:notesMasterId r:id="rId5"/>
  </p:notesMasterIdLst>
  <p:handoutMasterIdLst>
    <p:handoutMasterId r:id="rId6"/>
  </p:handoutMasterIdLst>
  <p:sldIdLst>
    <p:sldId id="261" r:id="rId7"/>
    <p:sldId id="259" r:id="rId8"/>
    <p:sldId id="272" r:id="rId9"/>
    <p:sldId id="265" r:id="rId10"/>
    <p:sldId id="266" r:id="rId11"/>
    <p:sldId id="271" r:id="rId12"/>
    <p:sldId id="284" r:id="rId13"/>
    <p:sldId id="268" r:id="rId14"/>
    <p:sldId id="269" r:id="rId15"/>
    <p:sldId id="279" r:id="rId16"/>
    <p:sldId id="270" r:id="rId17"/>
    <p:sldId id="273" r:id="rId18"/>
    <p:sldId id="274" r:id="rId19"/>
    <p:sldId id="278" r:id="rId20"/>
    <p:sldId id="275" r:id="rId21"/>
    <p:sldId id="285" r:id="rId22"/>
    <p:sldId id="349" r:id="rId23"/>
    <p:sldId id="350" r:id="rId24"/>
    <p:sldId id="280" r:id="rId25"/>
    <p:sldId id="277" r:id="rId26"/>
    <p:sldId id="348" r:id="rId27"/>
    <p:sldId id="276" r:id="rId28"/>
    <p:sldId id="281" r:id="rId29"/>
    <p:sldId id="283" r:id="rId30"/>
    <p:sldId id="347" r:id="rId31"/>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image" Target="../media/image8.png" /><Relationship Id="rId2"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9.png" /><Relationship Id="rId2"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image" Target="../media/image10.png" /><Relationship Id="rId2"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11.jpeg" /><Relationship Id="rId2"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12.jpeg" /><Relationship Id="rId2"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14.png" /><Relationship Id="rId2"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media/image15.png" /><Relationship Id="rId2"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image" Target="../media/image16.jpeg" /><Relationship Id="rId2"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media/image15.png" /><Relationship Id="rId2"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media/image15.png" /><Relationship Id="rId2"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image" Target="../media/image17.jpeg" /><Relationship Id="rId2"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image" Target="../media/image18.jpeg" /><Relationship Id="rId2"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image" Target="../media/image19.png" /><Relationship Id="rId2" Type="http://schemas.openxmlformats.org/officeDocument/2006/relationships/slideMaster" Target="../slideMasters/slideMaster2.xml" /></Relationships>
</file>

<file path=ppt\slideLayouts\_rels\slideLayout25.xml.rels>&#65279;<?xml version="1.0" encoding="utf-8" standalone="yes"?><Relationships xmlns="http://schemas.openxmlformats.org/package/2006/relationships"><Relationship Id="rId1" Type="http://schemas.openxmlformats.org/officeDocument/2006/relationships/image" Target="../media/image20.jpeg" /><Relationship Id="rId2" Type="http://schemas.openxmlformats.org/officeDocument/2006/relationships/slideMaster" Target="../slideMasters/slideMaster2.xml" /></Relationships>
</file>

<file path=ppt\slideLayouts\_rels\slideLayout26.xml.rels>&#65279;<?xml version="1.0" encoding="utf-8" standalone="yes"?><Relationships xmlns="http://schemas.openxmlformats.org/package/2006/relationships"><Relationship Id="rId1" Type="http://schemas.openxmlformats.org/officeDocument/2006/relationships/image" Target="../media/image16.jpeg" /><Relationship Id="rId2" Type="http://schemas.openxmlformats.org/officeDocument/2006/relationships/slideMaster" Target="../slideMasters/slideMaster2.xml" /></Relationships>
</file>

<file path=ppt\slideLayouts\_rels\slideLayout27.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3.xml" /></Relationships>
</file>

<file path=ppt\slideLayouts\_rels\slideLayout28.xml.rels>&#65279;<?xml version="1.0" encoding="utf-8" standalone="yes"?><Relationships xmlns="http://schemas.openxmlformats.org/package/2006/relationships"><Relationship Id="rId1" Type="http://schemas.openxmlformats.org/officeDocument/2006/relationships/image" Target="../media/image21.png" /><Relationship Id="rId2" Type="http://schemas.openxmlformats.org/officeDocument/2006/relationships/slideMaster" Target="../slideMasters/slideMaster3.xml" /></Relationships>
</file>

<file path=ppt\slideLayouts\_rels\slideLayout29.xml.rels>&#65279;<?xml version="1.0" encoding="utf-8" standalone="yes"?><Relationships xmlns="http://schemas.openxmlformats.org/package/2006/relationships"><Relationship Id="rId1" Type="http://schemas.openxmlformats.org/officeDocument/2006/relationships/image" Target="../media/image22.png" /><Relationship Id="rId2" Type="http://schemas.openxmlformats.org/officeDocument/2006/relationships/slideMaster" Target="../slideMasters/slideMaster3.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1.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slideMaster" Target="../slideMasters/slideMaster3.xml" /></Relationships>
</file>

<file path=ppt\slideLayouts\_rels\slideLayout32.xml.rels>&#65279;<?xml version="1.0" encoding="utf-8" standalone="yes"?><Relationships xmlns="http://schemas.openxmlformats.org/package/2006/relationships"><Relationship Id="rId1" Type="http://schemas.openxmlformats.org/officeDocument/2006/relationships/image" Target="../media/image23.png" /><Relationship Id="rId2" Type="http://schemas.openxmlformats.org/officeDocument/2006/relationships/slideMaster" Target="../slideMasters/slideMaster3.xml" /></Relationships>
</file>

<file path=ppt\slideLayouts\_rels\slideLayout33.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3.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8.xml.rels>&#65279;<?xml version="1.0" encoding="utf-8" standalone="yes"?><Relationships xmlns="http://schemas.openxmlformats.org/package/2006/relationships"><Relationship Id="rId1" Type="http://schemas.openxmlformats.org/officeDocument/2006/relationships/image" Target="../media/image24.png" /><Relationship Id="rId2" Type="http://schemas.openxmlformats.org/officeDocument/2006/relationships/slideMaster" Target="../slideMasters/slideMaster3.xml" /></Relationships>
</file>

<file path=ppt\slideLayouts\_rels\slideLayout39.xml.rels>&#65279;<?xml version="1.0" encoding="utf-8" standalone="yes"?><Relationships xmlns="http://schemas.openxmlformats.org/package/2006/relationships"><Relationship Id="rId1" Type="http://schemas.openxmlformats.org/officeDocument/2006/relationships/image" Target="../media/image25.png" /><Relationship Id="rId2" Type="http://schemas.openxmlformats.org/officeDocument/2006/relationships/slideMaster" Target="../slideMasters/slideMaster3.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image" Target="../media/image26.png" /><Relationship Id="rId2" Type="http://schemas.openxmlformats.org/officeDocument/2006/relationships/slideMaster" Target="../slideMasters/slideMaster3.xml" /></Relationships>
</file>

<file path=ppt\slideLayouts\_rels\slideLayout41.xml.rels>&#65279;<?xml version="1.0" encoding="utf-8" standalone="yes"?><Relationships xmlns="http://schemas.openxmlformats.org/package/2006/relationships"><Relationship Id="rId1" Type="http://schemas.openxmlformats.org/officeDocument/2006/relationships/image" Target="../media/image27.png" /><Relationship Id="rId2" Type="http://schemas.openxmlformats.org/officeDocument/2006/relationships/slideMaster" Target="../slideMasters/slideMaster3.xml" /></Relationships>
</file>

<file path=ppt\slideLayouts\_rels\slideLayout42.xml.rels>&#65279;<?xml version="1.0" encoding="utf-8" standalone="yes"?><Relationships xmlns="http://schemas.openxmlformats.org/package/2006/relationships"><Relationship Id="rId1" Type="http://schemas.openxmlformats.org/officeDocument/2006/relationships/image" Target="../media/image28.png" /><Relationship Id="rId2" Type="http://schemas.openxmlformats.org/officeDocument/2006/relationships/slideMaster" Target="../slideMasters/slideMaster3.xml" /></Relationships>
</file>

<file path=ppt\slideLayouts\_rels\slideLayout43.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slideMaster" Target="../slideMasters/slideMaster3.xml" /></Relationships>
</file>

<file path=ppt\slideLayouts\_rels\slideLayout44.xml.rels>&#65279;<?xml version="1.0" encoding="utf-8" standalone="yes"?><Relationships xmlns="http://schemas.openxmlformats.org/package/2006/relationships"><Relationship Id="rId1" Type="http://schemas.openxmlformats.org/officeDocument/2006/relationships/image" Target="../media/image29.png" /><Relationship Id="rId2" Type="http://schemas.openxmlformats.org/officeDocument/2006/relationships/slideMaster" Target="../slideMasters/slideMaster3.xml" /></Relationships>
</file>

<file path=ppt\slideLayouts\_rels\slideLayout45.xml.rels>&#65279;<?xml version="1.0" encoding="utf-8" standalone="yes"?><Relationships xmlns="http://schemas.openxmlformats.org/package/2006/relationships"><Relationship Id="rId1" Type="http://schemas.openxmlformats.org/officeDocument/2006/relationships/image" Target="../media/image8.png" /><Relationship Id="rId2" Type="http://schemas.openxmlformats.org/officeDocument/2006/relationships/slideMaster" Target="../slideMasters/slideMaster3.xml"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48.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3.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TITLE 1">
    <p:spTree>
      <p:nvGrpSpPr>
        <p:cNvPr id="1" name=""/>
        <p:cNvGrpSpPr/>
        <p:nvPr/>
      </p:nvGrpSpPr>
      <p:grpSpPr>
        <a:xfrm>
          <a:off x="0" y="0"/>
          <a:ext cx="0" cy="0"/>
        </a:xfrm>
      </p:grpSpPr>
      <p:pic>
        <p:nvPicPr>
          <p:cNvPr id="9" name="Picture 8" descr="A cup of coffee and a computer">
            <a:extLst>
              <a:ext uri="{FF2B5EF4-FFF2-40B4-BE49-F238E27FC236}">
                <a16:creationId xmlns:a16="http://schemas.microsoft.com/office/drawing/2014/main" id="{E1435491-317E-8B4E-9A12-8406845B1D7E}"/>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609599" y="2613814"/>
            <a:ext cx="10540753" cy="1825021"/>
          </a:xfrm>
        </p:spPr>
        <p:txBody>
          <a:bodyPr anchor="b"/>
          <a:lstStyle>
            <a:lvl1pPr algn="l">
              <a:defRPr sz="6000" b="1"/>
            </a:lvl1pPr>
          </a:lstStyle>
          <a:p>
            <a:r>
              <a:rPr lang="en-US"/>
              <a:t>Click to edit Master title style</a:t>
            </a:r>
          </a:p>
        </p:txBody>
      </p:sp>
      <p:sp>
        <p:nvSpPr>
          <p:cNvPr id="6" name="Subtitle 2"/>
          <p:cNvSpPr>
            <a:spLocks noGrp="1"/>
          </p:cNvSpPr>
          <p:nvPr>
            <p:ph type="subTitle" idx="1"/>
          </p:nvPr>
        </p:nvSpPr>
        <p:spPr>
          <a:xfrm>
            <a:off x="609599" y="4518735"/>
            <a:ext cx="10540753" cy="151808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77286990"/>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FH SECTION HEADER 1">
    <p:spTree>
      <p:nvGrpSpPr>
        <p:cNvPr id="1" name=""/>
        <p:cNvGrpSpPr/>
        <p:nvPr/>
      </p:nvGrpSpPr>
      <p:grpSpPr>
        <a:xfrm>
          <a:off x="0" y="0"/>
          <a:ext cx="0" cy="0"/>
        </a:xfrm>
      </p:grpSpPr>
      <p:pic>
        <p:nvPicPr>
          <p:cNvPr id="4" name="Picture 3" descr="A cup of coffee and a plant on a white surface">
            <a:extLst>
              <a:ext uri="{FF2B5EF4-FFF2-40B4-BE49-F238E27FC236}">
                <a16:creationId xmlns:a16="http://schemas.microsoft.com/office/drawing/2014/main" id="{54D76D97-BB29-5D53-AD96-93EF40A743EC}"/>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b="1"/>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2217FD6B-379B-439D-BB11-3B3CE1DEB51D}" type="slidenum">
              <a:rPr lang="en-US" smtClean="0"/>
              <a:t>‹#›</a:t>
            </a:fld>
            <a:endParaRPr lang="en-US"/>
          </a:p>
        </p:txBody>
      </p:sp>
      <p:sp>
        <p:nvSpPr>
          <p:cNvPr id="7" name="Rectangle 6"/>
          <p:cNvSpPr/>
          <p:nvPr userDrawn="1"/>
        </p:nvSpPr>
        <p:spPr>
          <a:xfrm>
            <a:off x="514905" y="1313895"/>
            <a:ext cx="11256885" cy="310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441416"/>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SECTION HEADER 2">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3" name="Slide Number Placeholder 2"/>
          <p:cNvSpPr>
            <a:spLocks noGrp="1"/>
          </p:cNvSpPr>
          <p:nvPr>
            <p:ph type="sldNum" sz="quarter" idx="10"/>
          </p:nvPr>
        </p:nvSpPr>
        <p:spPr/>
        <p:txBody>
          <a:bodyPr/>
          <a:lstStyle/>
          <a:p>
            <a:fld id="{2217FD6B-379B-439D-BB11-3B3CE1DEB51D}" type="slidenum">
              <a:rPr lang="en-US" smtClean="0"/>
              <a:t>‹#›</a:t>
            </a:fld>
            <a:endParaRPr lang="en-US"/>
          </a:p>
        </p:txBody>
      </p:sp>
      <p:sp>
        <p:nvSpPr>
          <p:cNvPr id="6" name="Title 1"/>
          <p:cNvSpPr>
            <a:spLocks noGrp="1"/>
          </p:cNvSpPr>
          <p:nvPr>
            <p:ph type="title"/>
          </p:nvPr>
        </p:nvSpPr>
        <p:spPr>
          <a:xfrm>
            <a:off x="895547" y="1338606"/>
            <a:ext cx="8380428" cy="4044099"/>
          </a:xfrm>
        </p:spPr>
        <p:txBody>
          <a:bodyPr anchor="ctr">
            <a:no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754305878"/>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SECTION HEADER 3">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3" name="Slide Number Placeholder 2"/>
          <p:cNvSpPr>
            <a:spLocks noGrp="1"/>
          </p:cNvSpPr>
          <p:nvPr>
            <p:ph type="sldNum" sz="quarter" idx="10"/>
          </p:nvPr>
        </p:nvSpPr>
        <p:spPr>
          <a:xfrm>
            <a:off x="0" y="6492875"/>
            <a:ext cx="620697" cy="365125"/>
          </a:xfrm>
        </p:spPr>
        <p:txBody>
          <a:bodyPr/>
          <a:lstStyle/>
          <a:p>
            <a:fld id="{2217FD6B-379B-439D-BB11-3B3CE1DEB51D}" type="slidenum">
              <a:rPr lang="en-US" smtClean="0"/>
              <a:t>‹#›</a:t>
            </a:fld>
            <a:endParaRPr lang="en-US"/>
          </a:p>
        </p:txBody>
      </p:sp>
      <p:sp>
        <p:nvSpPr>
          <p:cNvPr id="5" name="Title 1"/>
          <p:cNvSpPr>
            <a:spLocks noGrp="1"/>
          </p:cNvSpPr>
          <p:nvPr>
            <p:ph type="title"/>
          </p:nvPr>
        </p:nvSpPr>
        <p:spPr>
          <a:xfrm>
            <a:off x="895546" y="2557083"/>
            <a:ext cx="10322351" cy="1097280"/>
          </a:xfrm>
        </p:spPr>
        <p:txBody>
          <a:bodyPr anchor="ctr">
            <a:no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2926862627"/>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SECTION &amp; CONTENT 1">
    <p:spTree>
      <p:nvGrpSpPr>
        <p:cNvPr id="1" name=""/>
        <p:cNvGrpSpPr/>
        <p:nvPr/>
      </p:nvGrpSpPr>
      <p:grpSpPr>
        <a:xfrm>
          <a:off x="0" y="0"/>
          <a:ext cx="0" cy="0"/>
        </a:xfrm>
      </p:grpSpPr>
      <p:pic>
        <p:nvPicPr>
          <p:cNvPr id="4" name="Picture 3" descr="A screenshot of a computer">
            <a:extLst>
              <a:ext uri="{FF2B5EF4-FFF2-40B4-BE49-F238E27FC236}">
                <a16:creationId xmlns:a16="http://schemas.microsoft.com/office/drawing/2014/main" id="{C08ADADC-4458-9B40-D5A5-220163E101AB}"/>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6542" y="1295762"/>
            <a:ext cx="7368034" cy="1642452"/>
          </a:xfrm>
        </p:spPr>
        <p:txBody>
          <a:bodyPr anchor="ctr">
            <a:noAutofit/>
          </a:bodyPr>
          <a:lstStyle>
            <a:lvl1pPr>
              <a:defRPr sz="4000" b="1">
                <a:solidFill>
                  <a:srgbClr val="1E386D"/>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2217FD6B-379B-439D-BB11-3B3CE1DEB51D}" type="slidenum">
              <a:rPr lang="en-US" smtClean="0"/>
              <a:t>‹#›</a:t>
            </a:fld>
            <a:endParaRPr lang="en-US"/>
          </a:p>
        </p:txBody>
      </p:sp>
      <p:sp>
        <p:nvSpPr>
          <p:cNvPr id="7" name="Content Placeholder 2"/>
          <p:cNvSpPr>
            <a:spLocks noGrp="1"/>
          </p:cNvSpPr>
          <p:nvPr>
            <p:ph sz="half" idx="1" hasCustomPrompt="1"/>
          </p:nvPr>
        </p:nvSpPr>
        <p:spPr>
          <a:xfrm>
            <a:off x="536541" y="3197058"/>
            <a:ext cx="7368033" cy="3082565"/>
          </a:xfrm>
        </p:spPr>
        <p:txBody>
          <a:bodyPr anchor="t"/>
          <a:lstStyle>
            <a:lvl1pPr marL="514350" indent="-514350">
              <a:spcAft>
                <a:spcPct val="0"/>
              </a:spcAft>
              <a:buClr>
                <a:srgbClr val="1E386D"/>
              </a:buClr>
              <a:buFont typeface="Calibri" panose="020f0502020204030204" pitchFamily="34" charset="0"/>
              <a:buChar char="»"/>
              <a:defRPr>
                <a:solidFill>
                  <a:srgbClr val="458BCA"/>
                </a:solidFill>
              </a:defRPr>
            </a:lvl1pPr>
            <a:lvl2pPr marL="914400" indent="-457200">
              <a:spcAft>
                <a:spcPct val="0"/>
              </a:spcAft>
              <a:buClr>
                <a:srgbClr val="1E386D"/>
              </a:buClr>
              <a:buFont typeface="Calibri" panose="020f0502020204030204" pitchFamily="34" charset="0"/>
              <a:buChar char="»"/>
              <a:defRPr>
                <a:solidFill>
                  <a:srgbClr val="458BCA"/>
                </a:solidFill>
              </a:defRPr>
            </a:lvl2pPr>
            <a:lvl3pPr marL="1371600" indent="-457200">
              <a:spcAft>
                <a:spcPct val="0"/>
              </a:spcAft>
              <a:buClr>
                <a:srgbClr val="1E386D"/>
              </a:buClr>
              <a:buFont typeface="Calibri" panose="020f0502020204030204" pitchFamily="34" charset="0"/>
              <a:buChar char="»"/>
              <a:defRPr>
                <a:solidFill>
                  <a:srgbClr val="458BCA"/>
                </a:solidFill>
              </a:defRPr>
            </a:lvl3pPr>
            <a:lvl4pPr marL="1714500" indent="-342900">
              <a:spcAft>
                <a:spcPct val="0"/>
              </a:spcAft>
              <a:buClr>
                <a:srgbClr val="1E386D"/>
              </a:buClr>
              <a:buFont typeface="Calibri" panose="020f0502020204030204" pitchFamily="34" charset="0"/>
              <a:buChar char="»"/>
              <a:defRPr>
                <a:solidFill>
                  <a:srgbClr val="458BCA"/>
                </a:solidFill>
              </a:defRPr>
            </a:lvl4pPr>
            <a:lvl5pPr marL="2171700" indent="-342900">
              <a:spcAft>
                <a:spcPct val="0"/>
              </a:spcAft>
              <a:buClr>
                <a:srgbClr val="1E386D"/>
              </a:buClr>
              <a:buFont typeface="Calibri" panose="020f0502020204030204" pitchFamily="34" charset="0"/>
              <a:buChar char="»"/>
              <a:defRPr>
                <a:solidFill>
                  <a:srgbClr val="458BC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746610"/>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GRAPHIC 1">
    <p:spTree>
      <p:nvGrpSpPr>
        <p:cNvPr id="1" name=""/>
        <p:cNvGrpSpPr/>
        <p:nvPr/>
      </p:nvGrpSpPr>
      <p:grpSpPr>
        <a:xfrm>
          <a:off x="0" y="0"/>
          <a:ext cx="0" cy="0"/>
        </a:xfrm>
      </p:grpSpPr>
      <p:pic>
        <p:nvPicPr>
          <p:cNvPr id="5" name="Picture 4" descr="A blue and white rectangle">
            <a:extLst>
              <a:ext uri="{FF2B5EF4-FFF2-40B4-BE49-F238E27FC236}">
                <a16:creationId xmlns:a16="http://schemas.microsoft.com/office/drawing/2014/main" id="{72534A8B-13E8-95F5-D107-0BE02B829938}"/>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2">
            <a:extLst>
              <a:ext uri="{FF2B5EF4-FFF2-40B4-BE49-F238E27FC236}">
                <a16:creationId xmlns:a16="http://schemas.microsoft.com/office/drawing/2014/main" id="{AF79E2FB-AA15-35A8-DDDF-3721CBBF41DF}"/>
              </a:ext>
            </a:extLst>
          </p:cNvPr>
          <p:cNvSpPr>
            <a:spLocks noGrp="1"/>
          </p:cNvSpPr>
          <p:nvPr>
            <p:ph type="body" sz="quarter" idx="10"/>
          </p:nvPr>
        </p:nvSpPr>
        <p:spPr>
          <a:xfrm>
            <a:off x="1455576" y="2572068"/>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3" name="Text Placeholder 12">
            <a:extLst>
              <a:ext uri="{FF2B5EF4-FFF2-40B4-BE49-F238E27FC236}">
                <a16:creationId xmlns:a16="http://schemas.microsoft.com/office/drawing/2014/main" id="{F9228EC2-041E-1F6E-5940-5D203169D911}"/>
              </a:ext>
            </a:extLst>
          </p:cNvPr>
          <p:cNvSpPr>
            <a:spLocks noGrp="1"/>
          </p:cNvSpPr>
          <p:nvPr>
            <p:ph type="body" sz="quarter" idx="11"/>
          </p:nvPr>
        </p:nvSpPr>
        <p:spPr>
          <a:xfrm>
            <a:off x="6179972" y="2572068"/>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4" name="Text Placeholder 12">
            <a:extLst>
              <a:ext uri="{FF2B5EF4-FFF2-40B4-BE49-F238E27FC236}">
                <a16:creationId xmlns:a16="http://schemas.microsoft.com/office/drawing/2014/main" id="{158803E8-614C-BD9D-F03C-A40299002F70}"/>
              </a:ext>
            </a:extLst>
          </p:cNvPr>
          <p:cNvSpPr>
            <a:spLocks noGrp="1"/>
          </p:cNvSpPr>
          <p:nvPr>
            <p:ph type="body" sz="quarter" idx="12"/>
          </p:nvPr>
        </p:nvSpPr>
        <p:spPr>
          <a:xfrm>
            <a:off x="1455576" y="4198704"/>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6" name="Text Placeholder 12">
            <a:extLst>
              <a:ext uri="{FF2B5EF4-FFF2-40B4-BE49-F238E27FC236}">
                <a16:creationId xmlns:a16="http://schemas.microsoft.com/office/drawing/2014/main" id="{23C4300E-7127-9C87-90AC-964CF893C545}"/>
              </a:ext>
            </a:extLst>
          </p:cNvPr>
          <p:cNvSpPr>
            <a:spLocks noGrp="1"/>
          </p:cNvSpPr>
          <p:nvPr>
            <p:ph type="body" sz="quarter" idx="13"/>
          </p:nvPr>
        </p:nvSpPr>
        <p:spPr>
          <a:xfrm>
            <a:off x="6179972" y="4198704"/>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Tree>
    <p:extLst>
      <p:ext uri="{BB962C8B-B14F-4D97-AF65-F5344CB8AC3E}">
        <p14:creationId xmlns:p14="http://schemas.microsoft.com/office/powerpoint/2010/main" val="2910268792"/>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GRAPHIC 2">
    <p:spTree>
      <p:nvGrpSpPr>
        <p:cNvPr id="1" name=""/>
        <p:cNvGrpSpPr/>
        <p:nvPr/>
      </p:nvGrpSpPr>
      <p:grpSpPr>
        <a:xfrm>
          <a:off x="0" y="0"/>
          <a:ext cx="0" cy="0"/>
        </a:xfrm>
      </p:grpSpPr>
      <p:pic>
        <p:nvPicPr>
          <p:cNvPr id="9" name="Picture 8">
            <a:extLst>
              <a:ext uri="{FF2B5EF4-FFF2-40B4-BE49-F238E27FC236}">
                <a16:creationId xmlns:a16="http://schemas.microsoft.com/office/drawing/2014/main" id="{A6F5F543-800F-B7B3-29CF-9CD2AB18E277}"/>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17EE60EC-0F23-D865-6E9D-9EAE4C3CDB35}"/>
              </a:ext>
            </a:extLst>
          </p:cNvPr>
          <p:cNvSpPr>
            <a:spLocks noGrp="1"/>
          </p:cNvSpPr>
          <p:nvPr>
            <p:ph type="sldNum" sz="quarter" idx="10"/>
          </p:nvPr>
        </p:nvSpPr>
        <p:spPr/>
        <p:txBody>
          <a:bodyPr/>
          <a:lstStyle/>
          <a:p>
            <a:fld id="{2217FD6B-379B-439D-BB11-3B3CE1DEB51D}" type="slidenum">
              <a:rPr lang="en-US" smtClean="0"/>
              <a:t>‹#›</a:t>
            </a:fld>
            <a:endParaRPr lang="en-US"/>
          </a:p>
        </p:txBody>
      </p:sp>
      <p:sp>
        <p:nvSpPr>
          <p:cNvPr id="4" name="Text Placeholder 12">
            <a:extLst>
              <a:ext uri="{FF2B5EF4-FFF2-40B4-BE49-F238E27FC236}">
                <a16:creationId xmlns:a16="http://schemas.microsoft.com/office/drawing/2014/main" id="{CCA424DA-44BB-73F8-4489-AFD0DB08E588}"/>
              </a:ext>
            </a:extLst>
          </p:cNvPr>
          <p:cNvSpPr>
            <a:spLocks noGrp="1"/>
          </p:cNvSpPr>
          <p:nvPr>
            <p:ph type="body" sz="quarter" idx="11"/>
          </p:nvPr>
        </p:nvSpPr>
        <p:spPr>
          <a:xfrm>
            <a:off x="5859623" y="1219129"/>
            <a:ext cx="2834640" cy="2011680"/>
          </a:xfrm>
        </p:spPr>
        <p:txBody>
          <a:bodyPr anchor="ctr">
            <a:noAutofit/>
          </a:bodyPr>
          <a:lstStyle>
            <a:lvl1pPr algn="ctr">
              <a:buNone/>
              <a:defRPr sz="2400" b="1"/>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5" name="Text Placeholder 12">
            <a:extLst>
              <a:ext uri="{FF2B5EF4-FFF2-40B4-BE49-F238E27FC236}">
                <a16:creationId xmlns:a16="http://schemas.microsoft.com/office/drawing/2014/main" id="{FA6E22FA-E610-4B0B-B3F1-FA2C1453D09A}"/>
              </a:ext>
            </a:extLst>
          </p:cNvPr>
          <p:cNvSpPr>
            <a:spLocks noGrp="1"/>
          </p:cNvSpPr>
          <p:nvPr>
            <p:ph type="body" sz="quarter" idx="12"/>
          </p:nvPr>
        </p:nvSpPr>
        <p:spPr>
          <a:xfrm>
            <a:off x="8923170" y="1219129"/>
            <a:ext cx="2834640" cy="2011680"/>
          </a:xfrm>
        </p:spPr>
        <p:txBody>
          <a:bodyPr anchor="ctr">
            <a:noAutofit/>
          </a:bodyPr>
          <a:lstStyle>
            <a:lvl1pPr algn="ctr">
              <a:buNone/>
              <a:defRPr sz="2400" b="1"/>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6" name="Text Placeholder 12">
            <a:extLst>
              <a:ext uri="{FF2B5EF4-FFF2-40B4-BE49-F238E27FC236}">
                <a16:creationId xmlns:a16="http://schemas.microsoft.com/office/drawing/2014/main" id="{0FEC6FBB-654A-A0EF-5E79-71E634C69139}"/>
              </a:ext>
            </a:extLst>
          </p:cNvPr>
          <p:cNvSpPr>
            <a:spLocks noGrp="1"/>
          </p:cNvSpPr>
          <p:nvPr>
            <p:ph type="body" sz="quarter" idx="13"/>
          </p:nvPr>
        </p:nvSpPr>
        <p:spPr>
          <a:xfrm>
            <a:off x="5859623" y="3461584"/>
            <a:ext cx="2834640" cy="2011680"/>
          </a:xfrm>
        </p:spPr>
        <p:txBody>
          <a:bodyPr anchor="ctr">
            <a:noAutofit/>
          </a:bodyPr>
          <a:lstStyle>
            <a:lvl1pPr algn="ctr">
              <a:buNone/>
              <a:defRPr sz="2400" b="1"/>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7" name="Text Placeholder 12">
            <a:extLst>
              <a:ext uri="{FF2B5EF4-FFF2-40B4-BE49-F238E27FC236}">
                <a16:creationId xmlns:a16="http://schemas.microsoft.com/office/drawing/2014/main" id="{95659A85-B448-901A-4B5F-8DB6C92484FB}"/>
              </a:ext>
            </a:extLst>
          </p:cNvPr>
          <p:cNvSpPr>
            <a:spLocks noGrp="1"/>
          </p:cNvSpPr>
          <p:nvPr>
            <p:ph type="body" sz="quarter" idx="14"/>
          </p:nvPr>
        </p:nvSpPr>
        <p:spPr>
          <a:xfrm>
            <a:off x="8923170" y="3461584"/>
            <a:ext cx="2834640" cy="2011680"/>
          </a:xfrm>
        </p:spPr>
        <p:txBody>
          <a:bodyPr anchor="ctr">
            <a:noAutofit/>
          </a:bodyPr>
          <a:lstStyle>
            <a:lvl1pPr algn="ctr">
              <a:buNone/>
              <a:defRPr sz="2400" b="1"/>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10" name="Title 1">
            <a:extLst>
              <a:ext uri="{FF2B5EF4-FFF2-40B4-BE49-F238E27FC236}">
                <a16:creationId xmlns:a16="http://schemas.microsoft.com/office/drawing/2014/main" id="{C8F0AB33-2780-AB9C-9F18-391D0B52E86A}"/>
              </a:ext>
            </a:extLst>
          </p:cNvPr>
          <p:cNvSpPr>
            <a:spLocks noGrp="1"/>
          </p:cNvSpPr>
          <p:nvPr>
            <p:ph type="title" hasCustomPrompt="1"/>
          </p:nvPr>
        </p:nvSpPr>
        <p:spPr>
          <a:xfrm>
            <a:off x="536542" y="1295761"/>
            <a:ext cx="5094174" cy="4088001"/>
          </a:xfrm>
        </p:spPr>
        <p:txBody>
          <a:bodyPr anchor="ctr">
            <a:noAutofit/>
          </a:bodyPr>
          <a:lstStyle>
            <a:lvl1pPr>
              <a:defRPr sz="4000" b="1">
                <a:solidFill>
                  <a:srgbClr val="1E386D"/>
                </a:solidFill>
              </a:defRPr>
            </a:lvl1pPr>
          </a:lstStyle>
          <a:p>
            <a:r>
              <a:rPr lang="en-US"/>
              <a:t>CLICK TO EDIT MASTER TITLE STYLE</a:t>
            </a:r>
          </a:p>
        </p:txBody>
      </p:sp>
    </p:spTree>
    <p:extLst>
      <p:ext uri="{BB962C8B-B14F-4D97-AF65-F5344CB8AC3E}">
        <p14:creationId xmlns:p14="http://schemas.microsoft.com/office/powerpoint/2010/main" val="2913210712"/>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BRAND">
    <p:spTree>
      <p:nvGrpSpPr>
        <p:cNvPr id="1" name=""/>
        <p:cNvGrpSpPr/>
        <p:nvPr/>
      </p:nvGrpSpPr>
      <p:grpSpPr>
        <a:xfrm>
          <a:off x="0" y="0"/>
          <a:ext cx="0" cy="0"/>
        </a:xfrm>
      </p:grpSpPr>
      <p:pic>
        <p:nvPicPr>
          <p:cNvPr id="5" name="Picture 4">
            <a:extLst>
              <a:ext uri="{FF2B5EF4-FFF2-40B4-BE49-F238E27FC236}">
                <a16:creationId xmlns:a16="http://schemas.microsoft.com/office/drawing/2014/main" id="{30368D10-BD6C-3CEE-5114-145539CE7EFB}"/>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7025828"/>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O-BRANDED, TITLE">
    <p:spTree>
      <p:nvGrpSpPr>
        <p:cNvPr id="1" name=""/>
        <p:cNvGrpSpPr/>
        <p:nvPr/>
      </p:nvGrpSpPr>
      <p:grpSpPr>
        <a:xfrm>
          <a:off x="0" y="0"/>
          <a:ext cx="0" cy="0"/>
        </a:xfrm>
      </p:grpSpPr>
      <p:pic>
        <p:nvPicPr>
          <p:cNvPr id="3" name="Picture 2">
            <a:extLst>
              <a:ext uri="{FF2B5EF4-FFF2-40B4-BE49-F238E27FC236}">
                <a16:creationId xmlns:a16="http://schemas.microsoft.com/office/drawing/2014/main" id="{EEF5229C-6AC4-4DDF-6CAF-F682AAF74E72}"/>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FB6518B-71D0-7393-4B29-7655F3AA468E}"/>
              </a:ext>
            </a:extLst>
          </p:cNvPr>
          <p:cNvSpPr>
            <a:spLocks noGrp="1"/>
          </p:cNvSpPr>
          <p:nvPr>
            <p:ph type="ctrTitle"/>
          </p:nvPr>
        </p:nvSpPr>
        <p:spPr>
          <a:xfrm>
            <a:off x="609599" y="2613814"/>
            <a:ext cx="10540753" cy="1825021"/>
          </a:xfrm>
        </p:spPr>
        <p:txBody>
          <a:bodyPr anchor="b"/>
          <a:lstStyle>
            <a:lvl1pPr algn="l">
              <a:defRPr sz="6000" b="1">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23A0A80B-7EBB-6553-6466-6702EA224BA5}"/>
              </a:ext>
            </a:extLst>
          </p:cNvPr>
          <p:cNvSpPr>
            <a:spLocks noGrp="1"/>
          </p:cNvSpPr>
          <p:nvPr>
            <p:ph type="subTitle" idx="1"/>
          </p:nvPr>
        </p:nvSpPr>
        <p:spPr>
          <a:xfrm>
            <a:off x="609599" y="4518735"/>
            <a:ext cx="10540753" cy="1518082"/>
          </a:xfrm>
        </p:spPr>
        <p:txBody>
          <a:bodyPr/>
          <a:lstStyle>
            <a:lvl1pPr marL="0" indent="0" algn="l">
              <a:buNone/>
              <a:defRPr sz="2400">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7706025"/>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O-BRANDED, CONTENT 1">
    <p:spTree>
      <p:nvGrpSpPr>
        <p:cNvPr id="1" name=""/>
        <p:cNvGrpSpPr/>
        <p:nvPr/>
      </p:nvGrpSpPr>
      <p:grpSpPr>
        <a:xfrm>
          <a:off x="0" y="0"/>
          <a:ext cx="0" cy="0"/>
        </a:xfrm>
      </p:grpSpPr>
      <p:pic>
        <p:nvPicPr>
          <p:cNvPr id="3" name="Picture 2">
            <a:extLst>
              <a:ext uri="{FF2B5EF4-FFF2-40B4-BE49-F238E27FC236}">
                <a16:creationId xmlns:a16="http://schemas.microsoft.com/office/drawing/2014/main" id="{2762EEE3-CACC-894D-89F9-18DADE9326C0}"/>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5680732-7E0A-0F04-8F9F-096105D26379}"/>
              </a:ext>
            </a:extLst>
          </p:cNvPr>
          <p:cNvSpPr>
            <a:spLocks noGrp="1"/>
          </p:cNvSpPr>
          <p:nvPr>
            <p:ph type="title"/>
          </p:nvPr>
        </p:nvSpPr>
        <p:spPr>
          <a:xfrm>
            <a:off x="609600" y="807157"/>
            <a:ext cx="10972800" cy="1097280"/>
          </a:xfrm>
        </p:spPr>
        <p:txBody>
          <a:bodyPr/>
          <a:lstStyle>
            <a:lvl1pPr>
              <a:defRPr b="1">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8" name="Slide Number Placeholder 2">
            <a:extLst>
              <a:ext uri="{FF2B5EF4-FFF2-40B4-BE49-F238E27FC236}">
                <a16:creationId xmlns:a16="http://schemas.microsoft.com/office/drawing/2014/main" id="{E7BDAD12-1453-8F88-670E-8A310645D364}"/>
              </a:ext>
            </a:extLst>
          </p:cNvPr>
          <p:cNvSpPr>
            <a:spLocks noGrp="1"/>
          </p:cNvSpPr>
          <p:nvPr>
            <p:ph type="sldNum" sz="quarter" idx="10"/>
          </p:nvPr>
        </p:nvSpPr>
        <p:spPr>
          <a:xfrm>
            <a:off x="11353800" y="6392745"/>
            <a:ext cx="620697" cy="365125"/>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fld id="{2217FD6B-379B-439D-BB11-3B3CE1DEB51D}" type="slidenum">
              <a:rPr lang="en-US" smtClean="0"/>
              <a:t>‹#›</a:t>
            </a:fld>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92ADD870-A64D-0F68-E674-2C189851915E}"/>
              </a:ext>
            </a:extLst>
          </p:cNvPr>
          <p:cNvSpPr>
            <a:spLocks noGrp="1"/>
          </p:cNvSpPr>
          <p:nvPr>
            <p:ph idx="1" hasCustomPrompt="1"/>
          </p:nvPr>
        </p:nvSpPr>
        <p:spPr>
          <a:xfrm>
            <a:off x="609600" y="2204430"/>
            <a:ext cx="10972800" cy="4206240"/>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666563"/>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O-BRANDED, CONTENT 2">
    <p:spTree>
      <p:nvGrpSpPr>
        <p:cNvPr id="1" name=""/>
        <p:cNvGrpSpPr/>
        <p:nvPr/>
      </p:nvGrpSpPr>
      <p:grpSpPr>
        <a:xfrm>
          <a:off x="0" y="0"/>
          <a:ext cx="0" cy="0"/>
        </a:xfrm>
      </p:grpSpPr>
      <p:pic>
        <p:nvPicPr>
          <p:cNvPr id="8" name="Picture 7">
            <a:extLst>
              <a:ext uri="{FF2B5EF4-FFF2-40B4-BE49-F238E27FC236}">
                <a16:creationId xmlns:a16="http://schemas.microsoft.com/office/drawing/2014/main" id="{1FA74776-D9C7-2314-B9FD-18CAB9483CCB}"/>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a:extLst>
              <a:ext uri="{FF2B5EF4-FFF2-40B4-BE49-F238E27FC236}">
                <a16:creationId xmlns:a16="http://schemas.microsoft.com/office/drawing/2014/main" id="{AD9C67AA-4290-2879-9753-F9925C0160CC}"/>
              </a:ext>
            </a:extLst>
          </p:cNvPr>
          <p:cNvSpPr>
            <a:spLocks noGrp="1"/>
          </p:cNvSpPr>
          <p:nvPr>
            <p:ph type="title"/>
          </p:nvPr>
        </p:nvSpPr>
        <p:spPr>
          <a:xfrm>
            <a:off x="838200" y="285223"/>
            <a:ext cx="10515600" cy="1097280"/>
          </a:xfrm>
          <a:prstGeom prst="rect">
            <a:avLst/>
          </a:prstGeom>
        </p:spPr>
        <p:txBody>
          <a:bodyPr vert="horz" lIns="91440" tIns="45720" rIns="91440" bIns="45720" rtlCol="0" anchor="b">
            <a:normAutofit/>
          </a:bodyPr>
          <a:lstStyle>
            <a:lvl1pPr>
              <a:defRPr b="1">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4CC869A9-E72E-615E-00A4-09ABE5EFCDBC}"/>
              </a:ext>
            </a:extLst>
          </p:cNvPr>
          <p:cNvSpPr>
            <a:spLocks noGrp="1"/>
          </p:cNvSpPr>
          <p:nvPr>
            <p:ph idx="1" hasCustomPrompt="1"/>
          </p:nvPr>
        </p:nvSpPr>
        <p:spPr>
          <a:xfrm>
            <a:off x="838200" y="1667726"/>
            <a:ext cx="10515600" cy="4509237"/>
          </a:xfrm>
          <a:prstGeom prst="rect">
            <a:avLst/>
          </a:prstGeom>
        </p:spPr>
        <p:txBody>
          <a:bodyPr vert="horz" lIns="91440" tIns="45720" rIns="91440" bIns="45720" rtlCol="0">
            <a:normAutofit/>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03E063-FC3C-B21D-2EE1-C7B80D228383}"/>
              </a:ext>
            </a:extLst>
          </p:cNvPr>
          <p:cNvSpPr>
            <a:spLocks noGrp="1"/>
          </p:cNvSpPr>
          <p:nvPr>
            <p:ph type="sldNum" sz="quarter" idx="4"/>
          </p:nvPr>
        </p:nvSpPr>
        <p:spPr>
          <a:xfrm>
            <a:off x="11353800" y="6279623"/>
            <a:ext cx="620697" cy="365125"/>
          </a:xfrm>
          <a:prstGeom prst="rect">
            <a:avLst/>
          </a:prstGeom>
        </p:spPr>
        <p:txBody>
          <a:bodyPr vert="horz" lIns="91440" tIns="45720" rIns="91440" bIns="45720" rtlCol="0" anchor="ctr"/>
          <a:lstStyle>
            <a:lvl1pPr algn="r">
              <a:defRPr sz="1200" b="1">
                <a:solidFill>
                  <a:schemeClr val="tx1">
                    <a:tint val="75000"/>
                  </a:schemeClr>
                </a:solidFill>
                <a:latin typeface="Calibri" panose="020f0502020204030204" pitchFamily="34" charset="0"/>
                <a:ea typeface="Calibri" panose="020f0502020204030204" pitchFamily="34" charset="0"/>
                <a:cs typeface="Calibri" panose="020f0502020204030204" pitchFamily="34" charset="0"/>
              </a:defRPr>
            </a:lvl1pPr>
          </a:lstStyle>
          <a:p>
            <a:fld id="{2217FD6B-379B-439D-BB11-3B3CE1DEB51D}" type="slidenum">
              <a:rPr lang="en-US" smtClean="0"/>
              <a:t>‹#›</a:t>
            </a:fld>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963297F4-63BA-7D01-E6E5-F8EEC6780035}"/>
              </a:ext>
            </a:extLst>
          </p:cNvPr>
          <p:cNvCxnSpPr/>
          <p:nvPr userDrawn="1"/>
        </p:nvCxnSpPr>
        <p:spPr>
          <a:xfrm>
            <a:off x="816429" y="1539551"/>
            <a:ext cx="10559142"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432150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FH TITLE 2">
    <p:spTree>
      <p:nvGrpSpPr>
        <p:cNvPr id="1" name=""/>
        <p:cNvGrpSpPr/>
        <p:nvPr/>
      </p:nvGrpSpPr>
      <p:grpSpPr>
        <a:xfrm>
          <a:off x="0" y="0"/>
          <a:ext cx="0" cy="0"/>
        </a:xfrm>
      </p:grpSpPr>
      <p:pic>
        <p:nvPicPr>
          <p:cNvPr id="7" name="Picture 6"/>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2" name="Title 1"/>
          <p:cNvSpPr>
            <a:spLocks noGrp="1"/>
          </p:cNvSpPr>
          <p:nvPr>
            <p:ph type="ctrTitle"/>
          </p:nvPr>
        </p:nvSpPr>
        <p:spPr>
          <a:xfrm>
            <a:off x="609599" y="2613814"/>
            <a:ext cx="10540753" cy="1825021"/>
          </a:xfrm>
        </p:spPr>
        <p:txBody>
          <a:bodyPr anchor="b"/>
          <a:lstStyle>
            <a:lvl1pPr algn="l">
              <a:defRPr sz="6000" b="1"/>
            </a:lvl1pPr>
          </a:lstStyle>
          <a:p>
            <a:r>
              <a:rPr lang="en-US"/>
              <a:t>Click to edit Master title style</a:t>
            </a:r>
          </a:p>
        </p:txBody>
      </p:sp>
      <p:sp>
        <p:nvSpPr>
          <p:cNvPr id="3" name="Subtitle 2"/>
          <p:cNvSpPr>
            <a:spLocks noGrp="1"/>
          </p:cNvSpPr>
          <p:nvPr>
            <p:ph type="subTitle" idx="1"/>
          </p:nvPr>
        </p:nvSpPr>
        <p:spPr>
          <a:xfrm>
            <a:off x="609599" y="4518735"/>
            <a:ext cx="10540753" cy="151808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4051798"/>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O-BRANDED, TWO CONTENT 1">
    <p:spTree>
      <p:nvGrpSpPr>
        <p:cNvPr id="1" name=""/>
        <p:cNvGrpSpPr/>
        <p:nvPr/>
      </p:nvGrpSpPr>
      <p:grpSpPr>
        <a:xfrm>
          <a:off x="0" y="0"/>
          <a:ext cx="0" cy="0"/>
        </a:xfrm>
      </p:grpSpPr>
      <p:pic>
        <p:nvPicPr>
          <p:cNvPr id="3" name="Picture 2">
            <a:extLst>
              <a:ext uri="{FF2B5EF4-FFF2-40B4-BE49-F238E27FC236}">
                <a16:creationId xmlns:a16="http://schemas.microsoft.com/office/drawing/2014/main" id="{F793585F-3100-D880-326D-085483B2F5F8}"/>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CF22D325-32A2-EDE2-71DA-88D5D8E5000C}"/>
              </a:ext>
            </a:extLst>
          </p:cNvPr>
          <p:cNvSpPr>
            <a:spLocks noGrp="1"/>
          </p:cNvSpPr>
          <p:nvPr>
            <p:ph sz="half" idx="1"/>
          </p:nvPr>
        </p:nvSpPr>
        <p:spPr>
          <a:xfrm>
            <a:off x="609600" y="2133187"/>
            <a:ext cx="5303520" cy="4534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CB40745A-7E9B-C285-CA1F-10445A91F7EB}"/>
              </a:ext>
            </a:extLst>
          </p:cNvPr>
          <p:cNvSpPr>
            <a:spLocks noGrp="1"/>
          </p:cNvSpPr>
          <p:nvPr>
            <p:ph sz="half" idx="2"/>
          </p:nvPr>
        </p:nvSpPr>
        <p:spPr>
          <a:xfrm>
            <a:off x="6278880" y="2133187"/>
            <a:ext cx="5303520" cy="4534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C30AE8E1-38F8-B2B4-F65C-693B18B7FFED}"/>
              </a:ext>
            </a:extLst>
          </p:cNvPr>
          <p:cNvSpPr>
            <a:spLocks noGrp="1"/>
          </p:cNvSpPr>
          <p:nvPr>
            <p:ph type="sldNum" sz="quarter" idx="12"/>
          </p:nvPr>
        </p:nvSpPr>
        <p:spPr>
          <a:xfrm>
            <a:off x="11353800" y="6279623"/>
            <a:ext cx="620697" cy="365125"/>
          </a:xfrm>
        </p:spPr>
        <p:txBody>
          <a:bodyPr/>
          <a:lstStyle/>
          <a:p>
            <a:fld id="{2217FD6B-379B-439D-BB11-3B3CE1DEB51D}" type="slidenum">
              <a:rPr lang="en-US" smtClean="0"/>
              <a:t>‹#›</a:t>
            </a:fld>
            <a:endParaRPr lang="en-US"/>
          </a:p>
        </p:txBody>
      </p:sp>
      <p:sp>
        <p:nvSpPr>
          <p:cNvPr id="12" name="Title 1">
            <a:extLst>
              <a:ext uri="{FF2B5EF4-FFF2-40B4-BE49-F238E27FC236}">
                <a16:creationId xmlns:a16="http://schemas.microsoft.com/office/drawing/2014/main" id="{95415648-FF47-0720-3517-71C010135FC8}"/>
              </a:ext>
            </a:extLst>
          </p:cNvPr>
          <p:cNvSpPr>
            <a:spLocks noGrp="1"/>
          </p:cNvSpPr>
          <p:nvPr>
            <p:ph type="title"/>
          </p:nvPr>
        </p:nvSpPr>
        <p:spPr>
          <a:xfrm>
            <a:off x="609600" y="807157"/>
            <a:ext cx="10972800" cy="1097280"/>
          </a:xfrm>
        </p:spPr>
        <p:txBody>
          <a:bodyPr/>
          <a:lstStyle>
            <a:lvl1pPr>
              <a:defRPr b="1">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272207454"/>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O-BRANDED, SECTION HEADER 1">
    <p:spTree>
      <p:nvGrpSpPr>
        <p:cNvPr id="1" name=""/>
        <p:cNvGrpSpPr/>
        <p:nvPr/>
      </p:nvGrpSpPr>
      <p:grpSpPr>
        <a:xfrm>
          <a:off x="0" y="0"/>
          <a:ext cx="0" cy="0"/>
        </a:xfrm>
      </p:grpSpPr>
      <p:pic>
        <p:nvPicPr>
          <p:cNvPr id="3" name="Picture 2">
            <a:extLst>
              <a:ext uri="{FF2B5EF4-FFF2-40B4-BE49-F238E27FC236}">
                <a16:creationId xmlns:a16="http://schemas.microsoft.com/office/drawing/2014/main" id="{122E8D45-A4AD-C1D0-9712-33AFEB745BDA}"/>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6852F232-1B5F-D803-522D-0576DCDA83B8}"/>
              </a:ext>
            </a:extLst>
          </p:cNvPr>
          <p:cNvSpPr>
            <a:spLocks noGrp="1"/>
          </p:cNvSpPr>
          <p:nvPr>
            <p:ph type="title"/>
          </p:nvPr>
        </p:nvSpPr>
        <p:spPr>
          <a:xfrm>
            <a:off x="831850" y="1709738"/>
            <a:ext cx="10515600" cy="2852737"/>
          </a:xfrm>
        </p:spPr>
        <p:txBody>
          <a:bodyPr anchor="b"/>
          <a:lstStyle>
            <a:lvl1pPr>
              <a:defRPr sz="6000" b="1"/>
            </a:lvl1pPr>
          </a:lstStyle>
          <a:p>
            <a:r>
              <a:rPr lang="en-US"/>
              <a:t>Click to edit Master title style</a:t>
            </a:r>
          </a:p>
        </p:txBody>
      </p:sp>
      <p:sp>
        <p:nvSpPr>
          <p:cNvPr id="5" name="Text Placeholder 2">
            <a:extLst>
              <a:ext uri="{FF2B5EF4-FFF2-40B4-BE49-F238E27FC236}">
                <a16:creationId xmlns:a16="http://schemas.microsoft.com/office/drawing/2014/main" id="{4B31EE73-8FCD-6BB1-8B57-3845361018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562BC326-A25E-C32D-8878-AE5D954AE404}"/>
              </a:ext>
            </a:extLst>
          </p:cNvPr>
          <p:cNvSpPr>
            <a:spLocks noGrp="1"/>
          </p:cNvSpPr>
          <p:nvPr>
            <p:ph type="sldNum" sz="quarter" idx="12"/>
          </p:nvPr>
        </p:nvSpPr>
        <p:spPr>
          <a:xfrm>
            <a:off x="11353800" y="6279623"/>
            <a:ext cx="620697" cy="365125"/>
          </a:xfrm>
        </p:spPr>
        <p:txBody>
          <a:bodyPr/>
          <a:lstStyle/>
          <a:p>
            <a:fld id="{2217FD6B-379B-439D-BB11-3B3CE1DEB51D}" type="slidenum">
              <a:rPr lang="en-US" smtClean="0"/>
              <a:t>‹#›</a:t>
            </a:fld>
            <a:endParaRPr lang="en-US"/>
          </a:p>
        </p:txBody>
      </p:sp>
    </p:spTree>
    <p:extLst>
      <p:ext uri="{BB962C8B-B14F-4D97-AF65-F5344CB8AC3E}">
        <p14:creationId xmlns:p14="http://schemas.microsoft.com/office/powerpoint/2010/main" val="4017274053"/>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O-BRANDED, SECTION &amp; HEADER 2">
    <p:spTree>
      <p:nvGrpSpPr>
        <p:cNvPr id="1" name=""/>
        <p:cNvGrpSpPr/>
        <p:nvPr/>
      </p:nvGrpSpPr>
      <p:grpSpPr>
        <a:xfrm>
          <a:off x="0" y="0"/>
          <a:ext cx="0" cy="0"/>
        </a:xfrm>
      </p:grpSpPr>
      <p:pic>
        <p:nvPicPr>
          <p:cNvPr id="9" name="Picture 8">
            <a:extLst>
              <a:ext uri="{FF2B5EF4-FFF2-40B4-BE49-F238E27FC236}">
                <a16:creationId xmlns:a16="http://schemas.microsoft.com/office/drawing/2014/main" id="{A6DF6D94-736F-2910-A0F6-366C65AD589E}"/>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53BDBE51-1C7B-DFE4-607F-381375348399}"/>
              </a:ext>
            </a:extLst>
          </p:cNvPr>
          <p:cNvSpPr>
            <a:spLocks noGrp="1"/>
          </p:cNvSpPr>
          <p:nvPr>
            <p:ph type="title"/>
          </p:nvPr>
        </p:nvSpPr>
        <p:spPr>
          <a:xfrm>
            <a:off x="536542" y="1295762"/>
            <a:ext cx="7368034" cy="1642452"/>
          </a:xfrm>
        </p:spPr>
        <p:txBody>
          <a:bodyPr anchor="ctr">
            <a:noAutofit/>
          </a:bodyPr>
          <a:lstStyle>
            <a:lvl1pPr>
              <a:defRPr sz="40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2FDF320-6B6E-61EB-47F4-1B806591E89D}"/>
              </a:ext>
            </a:extLst>
          </p:cNvPr>
          <p:cNvSpPr>
            <a:spLocks noGrp="1"/>
          </p:cNvSpPr>
          <p:nvPr>
            <p:ph type="sldNum" sz="quarter" idx="12"/>
          </p:nvPr>
        </p:nvSpPr>
        <p:spPr>
          <a:xfrm>
            <a:off x="11353800" y="6279623"/>
            <a:ext cx="620697" cy="365125"/>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fld id="{2217FD6B-379B-439D-BB11-3B3CE1DEB51D}" type="slidenum">
              <a:rPr lang="en-US" smtClean="0"/>
              <a:t>‹#›</a:t>
            </a:fld>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62FB9C8C-A076-C7D5-47B4-0F394E52A09B}"/>
              </a:ext>
            </a:extLst>
          </p:cNvPr>
          <p:cNvSpPr>
            <a:spLocks noGrp="1"/>
          </p:cNvSpPr>
          <p:nvPr>
            <p:ph sz="half" idx="1" hasCustomPrompt="1"/>
          </p:nvPr>
        </p:nvSpPr>
        <p:spPr>
          <a:xfrm>
            <a:off x="536541" y="3197058"/>
            <a:ext cx="7368033" cy="3082565"/>
          </a:xfrm>
        </p:spPr>
        <p:txBody>
          <a:bodyPr anchor="t"/>
          <a:lstStyle>
            <a:lvl1pPr marL="514350" indent="-514350">
              <a:spcAft>
                <a:spcPct val="0"/>
              </a:spcAft>
              <a:buClr>
                <a:schemeClr val="tx1"/>
              </a:buClr>
              <a:buFont typeface="Calibri" panose="020f0502020204030204" pitchFamily="34" charset="0"/>
              <a:buChar char="»"/>
              <a:defRPr>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914400" indent="-457200">
              <a:spcAft>
                <a:spcPct val="0"/>
              </a:spcAft>
              <a:buClr>
                <a:schemeClr val="tx1"/>
              </a:buClr>
              <a:buFont typeface="Calibri" panose="020f0502020204030204" pitchFamily="34" charset="0"/>
              <a:buChar char="»"/>
              <a:defRPr>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371600" indent="-457200">
              <a:spcAft>
                <a:spcPct val="0"/>
              </a:spcAft>
              <a:buClr>
                <a:schemeClr val="tx1"/>
              </a:buClr>
              <a:buFont typeface="Calibri" panose="020f0502020204030204" pitchFamily="34" charset="0"/>
              <a:buChar char="»"/>
              <a:defRPr>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714500" indent="-342900">
              <a:spcAft>
                <a:spcPct val="0"/>
              </a:spcAft>
              <a:buClr>
                <a:schemeClr val="tx1"/>
              </a:buClr>
              <a:buFont typeface="Calibri" panose="020f0502020204030204" pitchFamily="34" charset="0"/>
              <a:buChar char="»"/>
              <a:defRPr>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171700" indent="-342900">
              <a:spcAft>
                <a:spcPct val="0"/>
              </a:spcAft>
              <a:buClr>
                <a:schemeClr val="tx1"/>
              </a:buClr>
              <a:buFont typeface="Calibri" panose="020f0502020204030204" pitchFamily="34" charset="0"/>
              <a:buChar char="»"/>
              <a:defRPr>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6131662"/>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O-BRANDED, GRAPHIC 1A">
    <p:spTree>
      <p:nvGrpSpPr>
        <p:cNvPr id="1" name=""/>
        <p:cNvGrpSpPr/>
        <p:nvPr/>
      </p:nvGrpSpPr>
      <p:grpSpPr>
        <a:xfrm>
          <a:off x="0" y="0"/>
          <a:ext cx="0" cy="0"/>
        </a:xfrm>
      </p:grpSpPr>
      <p:pic>
        <p:nvPicPr>
          <p:cNvPr id="11" name="Picture 10">
            <a:extLst>
              <a:ext uri="{FF2B5EF4-FFF2-40B4-BE49-F238E27FC236}">
                <a16:creationId xmlns:a16="http://schemas.microsoft.com/office/drawing/2014/main" id="{DF5CCDFE-4FFE-B627-2341-B140C16EFD7D}"/>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895C1616-1906-8328-CC42-34FFB29E54BC}"/>
              </a:ext>
            </a:extLst>
          </p:cNvPr>
          <p:cNvSpPr>
            <a:spLocks noGrp="1"/>
          </p:cNvSpPr>
          <p:nvPr>
            <p:ph type="body" sz="quarter" idx="10"/>
          </p:nvPr>
        </p:nvSpPr>
        <p:spPr>
          <a:xfrm>
            <a:off x="1455576" y="2572068"/>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17" name="Text Placeholder 12">
            <a:extLst>
              <a:ext uri="{FF2B5EF4-FFF2-40B4-BE49-F238E27FC236}">
                <a16:creationId xmlns:a16="http://schemas.microsoft.com/office/drawing/2014/main" id="{AA06DB38-2B66-D499-3ED7-C4B0ED7B1789}"/>
              </a:ext>
            </a:extLst>
          </p:cNvPr>
          <p:cNvSpPr>
            <a:spLocks noGrp="1"/>
          </p:cNvSpPr>
          <p:nvPr>
            <p:ph type="body" sz="quarter" idx="11"/>
          </p:nvPr>
        </p:nvSpPr>
        <p:spPr>
          <a:xfrm>
            <a:off x="6179972" y="2572068"/>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18" name="Text Placeholder 12">
            <a:extLst>
              <a:ext uri="{FF2B5EF4-FFF2-40B4-BE49-F238E27FC236}">
                <a16:creationId xmlns:a16="http://schemas.microsoft.com/office/drawing/2014/main" id="{D1E48C75-9AB1-56A0-8D21-274F26A578C9}"/>
              </a:ext>
            </a:extLst>
          </p:cNvPr>
          <p:cNvSpPr>
            <a:spLocks noGrp="1"/>
          </p:cNvSpPr>
          <p:nvPr>
            <p:ph type="body" sz="quarter" idx="12"/>
          </p:nvPr>
        </p:nvSpPr>
        <p:spPr>
          <a:xfrm>
            <a:off x="1455576" y="4198704"/>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19" name="Text Placeholder 12">
            <a:extLst>
              <a:ext uri="{FF2B5EF4-FFF2-40B4-BE49-F238E27FC236}">
                <a16:creationId xmlns:a16="http://schemas.microsoft.com/office/drawing/2014/main" id="{CBD0D07A-B07B-B1BF-4D2E-B0853717B1E5}"/>
              </a:ext>
            </a:extLst>
          </p:cNvPr>
          <p:cNvSpPr>
            <a:spLocks noGrp="1"/>
          </p:cNvSpPr>
          <p:nvPr>
            <p:ph type="body" sz="quarter" idx="13"/>
          </p:nvPr>
        </p:nvSpPr>
        <p:spPr>
          <a:xfrm>
            <a:off x="6179972" y="4198704"/>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Tree>
    <p:extLst>
      <p:ext uri="{BB962C8B-B14F-4D97-AF65-F5344CB8AC3E}">
        <p14:creationId xmlns:p14="http://schemas.microsoft.com/office/powerpoint/2010/main" val="3120296509"/>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O-BRANDED, GRAPHIC 1B">
    <p:spTree>
      <p:nvGrpSpPr>
        <p:cNvPr id="1" name=""/>
        <p:cNvGrpSpPr/>
        <p:nvPr/>
      </p:nvGrpSpPr>
      <p:grpSpPr>
        <a:xfrm>
          <a:off x="0" y="0"/>
          <a:ext cx="0" cy="0"/>
        </a:xfrm>
      </p:grpSpPr>
      <p:pic>
        <p:nvPicPr>
          <p:cNvPr id="3" name="Picture 2">
            <a:extLst>
              <a:ext uri="{FF2B5EF4-FFF2-40B4-BE49-F238E27FC236}">
                <a16:creationId xmlns:a16="http://schemas.microsoft.com/office/drawing/2014/main" id="{877CEC69-11EB-0E9D-6A75-24BBBF4A1E37}"/>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895C1616-1906-8328-CC42-34FFB29E54BC}"/>
              </a:ext>
            </a:extLst>
          </p:cNvPr>
          <p:cNvSpPr>
            <a:spLocks noGrp="1"/>
          </p:cNvSpPr>
          <p:nvPr>
            <p:ph type="body" sz="quarter" idx="10"/>
          </p:nvPr>
        </p:nvSpPr>
        <p:spPr>
          <a:xfrm>
            <a:off x="1455576" y="2572068"/>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17" name="Text Placeholder 12">
            <a:extLst>
              <a:ext uri="{FF2B5EF4-FFF2-40B4-BE49-F238E27FC236}">
                <a16:creationId xmlns:a16="http://schemas.microsoft.com/office/drawing/2014/main" id="{AA06DB38-2B66-D499-3ED7-C4B0ED7B1789}"/>
              </a:ext>
            </a:extLst>
          </p:cNvPr>
          <p:cNvSpPr>
            <a:spLocks noGrp="1"/>
          </p:cNvSpPr>
          <p:nvPr>
            <p:ph type="body" sz="quarter" idx="11"/>
          </p:nvPr>
        </p:nvSpPr>
        <p:spPr>
          <a:xfrm>
            <a:off x="6179972" y="2572068"/>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18" name="Text Placeholder 12">
            <a:extLst>
              <a:ext uri="{FF2B5EF4-FFF2-40B4-BE49-F238E27FC236}">
                <a16:creationId xmlns:a16="http://schemas.microsoft.com/office/drawing/2014/main" id="{D1E48C75-9AB1-56A0-8D21-274F26A578C9}"/>
              </a:ext>
            </a:extLst>
          </p:cNvPr>
          <p:cNvSpPr>
            <a:spLocks noGrp="1"/>
          </p:cNvSpPr>
          <p:nvPr>
            <p:ph type="body" sz="quarter" idx="12"/>
          </p:nvPr>
        </p:nvSpPr>
        <p:spPr>
          <a:xfrm>
            <a:off x="1455576" y="4198704"/>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19" name="Text Placeholder 12">
            <a:extLst>
              <a:ext uri="{FF2B5EF4-FFF2-40B4-BE49-F238E27FC236}">
                <a16:creationId xmlns:a16="http://schemas.microsoft.com/office/drawing/2014/main" id="{CBD0D07A-B07B-B1BF-4D2E-B0853717B1E5}"/>
              </a:ext>
            </a:extLst>
          </p:cNvPr>
          <p:cNvSpPr>
            <a:spLocks noGrp="1"/>
          </p:cNvSpPr>
          <p:nvPr>
            <p:ph type="body" sz="quarter" idx="13"/>
          </p:nvPr>
        </p:nvSpPr>
        <p:spPr>
          <a:xfrm>
            <a:off x="6179972" y="4198704"/>
            <a:ext cx="4572000" cy="146304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Tree>
    <p:extLst>
      <p:ext uri="{BB962C8B-B14F-4D97-AF65-F5344CB8AC3E}">
        <p14:creationId xmlns:p14="http://schemas.microsoft.com/office/powerpoint/2010/main" val="2420021648"/>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O-BRANDED, GRAPHIC 2">
    <p:spTree>
      <p:nvGrpSpPr>
        <p:cNvPr id="1" name=""/>
        <p:cNvGrpSpPr/>
        <p:nvPr/>
      </p:nvGrpSpPr>
      <p:grpSpPr>
        <a:xfrm>
          <a:off x="0" y="0"/>
          <a:ext cx="0" cy="0"/>
        </a:xfrm>
      </p:grpSpPr>
      <p:pic>
        <p:nvPicPr>
          <p:cNvPr id="5" name="Picture 4">
            <a:extLst>
              <a:ext uri="{FF2B5EF4-FFF2-40B4-BE49-F238E27FC236}">
                <a16:creationId xmlns:a16="http://schemas.microsoft.com/office/drawing/2014/main" id="{C5D43D64-1BBE-F997-3BD6-1883A8068DDE}"/>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895C1616-1906-8328-CC42-34FFB29E54BC}"/>
              </a:ext>
            </a:extLst>
          </p:cNvPr>
          <p:cNvSpPr>
            <a:spLocks noGrp="1"/>
          </p:cNvSpPr>
          <p:nvPr>
            <p:ph type="body" sz="quarter" idx="10"/>
          </p:nvPr>
        </p:nvSpPr>
        <p:spPr>
          <a:xfrm>
            <a:off x="5859623" y="1219129"/>
            <a:ext cx="2834640" cy="201168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10" name="Text Placeholder 12">
            <a:extLst>
              <a:ext uri="{FF2B5EF4-FFF2-40B4-BE49-F238E27FC236}">
                <a16:creationId xmlns:a16="http://schemas.microsoft.com/office/drawing/2014/main" id="{DC276FDB-D3AA-3D18-0CE0-401B4C0A2769}"/>
              </a:ext>
            </a:extLst>
          </p:cNvPr>
          <p:cNvSpPr>
            <a:spLocks noGrp="1"/>
          </p:cNvSpPr>
          <p:nvPr>
            <p:ph type="body" sz="quarter" idx="11"/>
          </p:nvPr>
        </p:nvSpPr>
        <p:spPr>
          <a:xfrm>
            <a:off x="8923170" y="1219129"/>
            <a:ext cx="2834640" cy="201168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12" name="Text Placeholder 12">
            <a:extLst>
              <a:ext uri="{FF2B5EF4-FFF2-40B4-BE49-F238E27FC236}">
                <a16:creationId xmlns:a16="http://schemas.microsoft.com/office/drawing/2014/main" id="{BEC4C17A-2EC1-4F3C-03A7-6CD5281358F7}"/>
              </a:ext>
            </a:extLst>
          </p:cNvPr>
          <p:cNvSpPr>
            <a:spLocks noGrp="1"/>
          </p:cNvSpPr>
          <p:nvPr>
            <p:ph type="body" sz="quarter" idx="12"/>
          </p:nvPr>
        </p:nvSpPr>
        <p:spPr>
          <a:xfrm>
            <a:off x="5859623" y="3461584"/>
            <a:ext cx="2834640" cy="201168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14" name="Text Placeholder 12">
            <a:extLst>
              <a:ext uri="{FF2B5EF4-FFF2-40B4-BE49-F238E27FC236}">
                <a16:creationId xmlns:a16="http://schemas.microsoft.com/office/drawing/2014/main" id="{5ABF9B4E-8EE5-8685-DBB9-2DDE5470EC95}"/>
              </a:ext>
            </a:extLst>
          </p:cNvPr>
          <p:cNvSpPr>
            <a:spLocks noGrp="1"/>
          </p:cNvSpPr>
          <p:nvPr>
            <p:ph type="body" sz="quarter" idx="13"/>
          </p:nvPr>
        </p:nvSpPr>
        <p:spPr>
          <a:xfrm>
            <a:off x="8923170" y="3461584"/>
            <a:ext cx="2834640" cy="2011680"/>
          </a:xfrm>
        </p:spPr>
        <p:txBody>
          <a:bodyPr anchor="ctr">
            <a:noAutofit/>
          </a:bodyPr>
          <a:lstStyle>
            <a:lvl1pPr algn="ctr">
              <a:buNone/>
              <a:defRPr sz="2400" b="1">
                <a:latin typeface="Calibri" panose="020f0502020204030204" pitchFamily="34" charset="0"/>
                <a:ea typeface="Calibri" panose="020f0502020204030204" pitchFamily="34" charset="0"/>
                <a:cs typeface="Calibri" panose="020f0502020204030204" pitchFamily="34" charset="0"/>
              </a:defRPr>
            </a:lvl1pPr>
            <a:lvl2pPr>
              <a:buNone/>
              <a:defRPr sz="1600"/>
            </a:lvl2pPr>
            <a:lvl3pPr>
              <a:buNone/>
              <a:defRPr sz="1400"/>
            </a:lvl3pPr>
            <a:lvl4pPr>
              <a:buNone/>
              <a:defRPr sz="1200"/>
            </a:lvl4pPr>
            <a:lvl5pPr>
              <a:buNone/>
              <a:defRPr sz="1200"/>
            </a:lvl5pPr>
          </a:lstStyle>
          <a:p>
            <a:pPr lvl="0"/>
            <a:r>
              <a:rPr lang="en-US"/>
              <a:t>Click to edit Master text styles</a:t>
            </a:r>
          </a:p>
        </p:txBody>
      </p:sp>
      <p:sp>
        <p:nvSpPr>
          <p:cNvPr id="15" name="Title 1">
            <a:extLst>
              <a:ext uri="{FF2B5EF4-FFF2-40B4-BE49-F238E27FC236}">
                <a16:creationId xmlns:a16="http://schemas.microsoft.com/office/drawing/2014/main" id="{D03DA3FA-5D8E-142F-44B3-848C3DD7AE80}"/>
              </a:ext>
            </a:extLst>
          </p:cNvPr>
          <p:cNvSpPr>
            <a:spLocks noGrp="1"/>
          </p:cNvSpPr>
          <p:nvPr>
            <p:ph type="title" hasCustomPrompt="1"/>
          </p:nvPr>
        </p:nvSpPr>
        <p:spPr>
          <a:xfrm>
            <a:off x="536542" y="1295761"/>
            <a:ext cx="5094174" cy="4088001"/>
          </a:xfrm>
        </p:spPr>
        <p:txBody>
          <a:bodyPr anchor="ctr">
            <a:noAutofit/>
          </a:bodyPr>
          <a:lstStyle>
            <a:lvl1pPr>
              <a:defRPr sz="40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747215258"/>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CO-BRANDED, BLANK">
    <p:spTree>
      <p:nvGrpSpPr>
        <p:cNvPr id="1" name=""/>
        <p:cNvGrpSpPr/>
        <p:nvPr/>
      </p:nvGrpSpPr>
      <p:grpSpPr>
        <a:xfrm>
          <a:off x="0" y="0"/>
          <a:ext cx="0" cy="0"/>
        </a:xfrm>
      </p:grpSpPr>
      <p:pic>
        <p:nvPicPr>
          <p:cNvPr id="6" name="Picture 5">
            <a:extLst>
              <a:ext uri="{FF2B5EF4-FFF2-40B4-BE49-F238E27FC236}">
                <a16:creationId xmlns:a16="http://schemas.microsoft.com/office/drawing/2014/main" id="{D16D704A-3016-DB55-7F51-DDAC659978E5}"/>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7578962"/>
      </p:ext>
    </p:extLst>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1">
    <p:spTree>
      <p:nvGrpSpPr>
        <p:cNvPr id="1" name=""/>
        <p:cNvGrpSpPr/>
        <p:nvPr/>
      </p:nvGrpSpPr>
      <p:grpSpPr>
        <a:xfrm>
          <a:off x="0" y="0"/>
          <a:ext cx="0" cy="0"/>
        </a:xfrm>
      </p:grpSpPr>
      <p:pic>
        <p:nvPicPr>
          <p:cNvPr id="7" name="Picture 6"/>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2" name="Title 1"/>
          <p:cNvSpPr>
            <a:spLocks noGrp="1"/>
          </p:cNvSpPr>
          <p:nvPr>
            <p:ph type="ctrTitle"/>
          </p:nvPr>
        </p:nvSpPr>
        <p:spPr>
          <a:xfrm>
            <a:off x="609599" y="2613814"/>
            <a:ext cx="10540753" cy="1825021"/>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09599" y="4518735"/>
            <a:ext cx="10540753" cy="151808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66380597"/>
      </p:ext>
    </p:extLst>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2">
    <p:spTree>
      <p:nvGrpSpPr>
        <p:cNvPr id="1" name=""/>
        <p:cNvGrpSpPr/>
        <p:nvPr/>
      </p:nvGrpSpPr>
      <p:grpSpPr>
        <a:xfrm>
          <a:off x="0" y="0"/>
          <a:ext cx="0" cy="0"/>
        </a:xfrm>
      </p:grpSpPr>
      <p:sp>
        <p:nvSpPr>
          <p:cNvPr id="3" name="Slide Number Placeholder 2"/>
          <p:cNvSpPr>
            <a:spLocks noGrp="1"/>
          </p:cNvSpPr>
          <p:nvPr>
            <p:ph type="sldNum" sz="quarter" idx="10"/>
          </p:nvPr>
        </p:nvSpPr>
        <p:spPr/>
        <p:txBody>
          <a:bodyPr/>
          <a:lstStyle/>
          <a:p>
            <a:fld id="{2217FD6B-379B-439D-BB11-3B3CE1DEB51D}" type="slidenum">
              <a:rPr lang="en-US" smtClean="0"/>
              <a:t>‹#›</a:t>
            </a:fld>
            <a:endParaRPr lang="en-US"/>
          </a:p>
        </p:txBody>
      </p:sp>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5" name="Title 1"/>
          <p:cNvSpPr>
            <a:spLocks noGrp="1"/>
          </p:cNvSpPr>
          <p:nvPr>
            <p:ph type="ctrTitle"/>
          </p:nvPr>
        </p:nvSpPr>
        <p:spPr>
          <a:xfrm>
            <a:off x="609599" y="2613814"/>
            <a:ext cx="10540753" cy="1825021"/>
          </a:xfrm>
        </p:spPr>
        <p:txBody>
          <a:bodyPr anchor="b"/>
          <a:lstStyle>
            <a:lvl1pPr algn="l">
              <a:defRPr sz="6000"/>
            </a:lvl1pPr>
          </a:lstStyle>
          <a:p>
            <a:r>
              <a:rPr lang="en-US"/>
              <a:t>Click to edit Master title style</a:t>
            </a:r>
          </a:p>
        </p:txBody>
      </p:sp>
      <p:sp>
        <p:nvSpPr>
          <p:cNvPr id="6" name="Subtitle 2"/>
          <p:cNvSpPr>
            <a:spLocks noGrp="1"/>
          </p:cNvSpPr>
          <p:nvPr>
            <p:ph type="subTitle" idx="1"/>
          </p:nvPr>
        </p:nvSpPr>
        <p:spPr>
          <a:xfrm>
            <a:off x="609599" y="4518735"/>
            <a:ext cx="10540753" cy="151808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4770239"/>
      </p:ext>
    </p:extLst>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ide 3">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5" name="Title 1"/>
          <p:cNvSpPr>
            <a:spLocks noGrp="1"/>
          </p:cNvSpPr>
          <p:nvPr>
            <p:ph type="ctrTitle"/>
          </p:nvPr>
        </p:nvSpPr>
        <p:spPr>
          <a:xfrm>
            <a:off x="609599" y="2613814"/>
            <a:ext cx="10540753" cy="1825021"/>
          </a:xfrm>
        </p:spPr>
        <p:txBody>
          <a:bodyPr anchor="b"/>
          <a:lstStyle>
            <a:lvl1pPr algn="l">
              <a:defRPr sz="6000"/>
            </a:lvl1pPr>
          </a:lstStyle>
          <a:p>
            <a:r>
              <a:rPr lang="en-US"/>
              <a:t>Click to edit Master title style</a:t>
            </a:r>
          </a:p>
        </p:txBody>
      </p:sp>
      <p:sp>
        <p:nvSpPr>
          <p:cNvPr id="6" name="Subtitle 2"/>
          <p:cNvSpPr>
            <a:spLocks noGrp="1"/>
          </p:cNvSpPr>
          <p:nvPr>
            <p:ph type="subTitle" idx="1"/>
          </p:nvPr>
        </p:nvSpPr>
        <p:spPr>
          <a:xfrm>
            <a:off x="609599" y="4518735"/>
            <a:ext cx="10540753" cy="151808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5191881"/>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TITLE 3">
    <p:spTree>
      <p:nvGrpSpPr>
        <p:cNvPr id="1" name=""/>
        <p:cNvGrpSpPr/>
        <p:nvPr/>
      </p:nvGrpSpPr>
      <p:grpSpPr>
        <a:xfrm>
          <a:off x="0" y="0"/>
          <a:ext cx="0" cy="0"/>
        </a:xfrm>
      </p:grpSpPr>
      <p:pic>
        <p:nvPicPr>
          <p:cNvPr id="3" name="Picture 2" descr="A white and blue background with blue text&#10;&#10;Description automatically generated">
            <a:extLst>
              <a:ext uri="{FF2B5EF4-FFF2-40B4-BE49-F238E27FC236}">
                <a16:creationId xmlns:a16="http://schemas.microsoft.com/office/drawing/2014/main" id="{5621860A-87D8-E5F0-C8B4-799761F70F6E}"/>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2512577" y="2613814"/>
            <a:ext cx="7897827" cy="1825021"/>
          </a:xfrm>
        </p:spPr>
        <p:txBody>
          <a:bodyPr anchor="b"/>
          <a:lstStyle>
            <a:lvl1pPr algn="l">
              <a:defRPr sz="6000" b="1"/>
            </a:lvl1pPr>
          </a:lstStyle>
          <a:p>
            <a:r>
              <a:rPr lang="en-US"/>
              <a:t>Click to edit Master title style</a:t>
            </a:r>
          </a:p>
        </p:txBody>
      </p:sp>
      <p:sp>
        <p:nvSpPr>
          <p:cNvPr id="6" name="Subtitle 2"/>
          <p:cNvSpPr>
            <a:spLocks noGrp="1"/>
          </p:cNvSpPr>
          <p:nvPr>
            <p:ph type="subTitle" idx="1"/>
          </p:nvPr>
        </p:nvSpPr>
        <p:spPr>
          <a:xfrm>
            <a:off x="2512577" y="4518735"/>
            <a:ext cx="7897827" cy="151808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10614185"/>
      </p:ext>
    </p:extLst>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1">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217FD6B-379B-439D-BB11-3B3CE1DEB51D}" type="slidenum">
              <a:rPr lang="en-US" smtClean="0"/>
              <a:t>‹#›</a:t>
            </a:fld>
            <a:endParaRPr lang="en-US"/>
          </a:p>
        </p:txBody>
      </p:sp>
      <p:sp>
        <p:nvSpPr>
          <p:cNvPr id="5" name="Text Placeholder 2"/>
          <p:cNvSpPr>
            <a:spLocks noGrp="1"/>
          </p:cNvSpPr>
          <p:nvPr>
            <p:ph idx="1"/>
          </p:nvPr>
        </p:nvSpPr>
        <p:spPr>
          <a:xfrm>
            <a:off x="838200" y="1667726"/>
            <a:ext cx="10515600" cy="45092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942007"/>
      </p:ext>
    </p:extLst>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2">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1202972" y="6345611"/>
            <a:ext cx="620697" cy="365125"/>
          </a:xfrm>
        </p:spPr>
        <p:txBody>
          <a:bodyPr/>
          <a:lstStyle/>
          <a:p>
            <a:fld id="{2217FD6B-379B-439D-BB11-3B3CE1DEB51D}" type="slidenum">
              <a:rPr lang="en-US" smtClean="0"/>
              <a:t>‹#›</a:t>
            </a:fld>
            <a:endParaRPr lang="en-US"/>
          </a:p>
        </p:txBody>
      </p:sp>
      <p:sp>
        <p:nvSpPr>
          <p:cNvPr id="5" name="Content Placeholder 2"/>
          <p:cNvSpPr>
            <a:spLocks noGrp="1"/>
          </p:cNvSpPr>
          <p:nvPr>
            <p:ph idx="1"/>
          </p:nvPr>
        </p:nvSpPr>
        <p:spPr>
          <a:xfrm>
            <a:off x="838200" y="1682496"/>
            <a:ext cx="10515600" cy="45612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592401"/>
      </p:ext>
    </p:extLst>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3">
    <p:spTree>
      <p:nvGrpSpPr>
        <p:cNvPr id="1" name=""/>
        <p:cNvGrpSpPr/>
        <p:nvPr/>
      </p:nvGrpSpPr>
      <p:grpSpPr>
        <a:xfrm>
          <a:off x="0" y="0"/>
          <a:ext cx="0" cy="0"/>
        </a:xfrm>
      </p:grpSpPr>
      <p:pic>
        <p:nvPicPr>
          <p:cNvPr id="5" name="Picture 4"/>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1353800" y="6392745"/>
            <a:ext cx="620697" cy="365125"/>
          </a:xfrm>
        </p:spPr>
        <p:txBody>
          <a:bodyPr/>
          <a:lstStyle/>
          <a:p>
            <a:fld id="{2217FD6B-379B-439D-BB11-3B3CE1DEB51D}" type="slidenum">
              <a:rPr lang="en-US" smtClean="0"/>
              <a:t>‹#›</a:t>
            </a:fld>
            <a:endParaRPr lang="en-US"/>
          </a:p>
        </p:txBody>
      </p:sp>
      <p:sp>
        <p:nvSpPr>
          <p:cNvPr id="6" name="Content Placeholder 2"/>
          <p:cNvSpPr>
            <a:spLocks noGrp="1"/>
          </p:cNvSpPr>
          <p:nvPr>
            <p:ph idx="1"/>
          </p:nvPr>
        </p:nvSpPr>
        <p:spPr>
          <a:xfrm>
            <a:off x="838200" y="1682496"/>
            <a:ext cx="10515600" cy="45612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739053"/>
      </p:ext>
    </p:extLst>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4">
    <p:spTree>
      <p:nvGrpSpPr>
        <p:cNvPr id="1" name=""/>
        <p:cNvGrpSpPr/>
        <p:nvPr/>
      </p:nvGrpSpPr>
      <p:grpSpPr>
        <a:xfrm>
          <a:off x="0" y="0"/>
          <a:ext cx="0" cy="0"/>
        </a:xfrm>
      </p:grpSpPr>
      <p:pic>
        <p:nvPicPr>
          <p:cNvPr id="5" name="Picture 4"/>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1353800" y="6392745"/>
            <a:ext cx="620697" cy="365125"/>
          </a:xfrm>
        </p:spPr>
        <p:txBody>
          <a:bodyPr/>
          <a:lstStyle/>
          <a:p>
            <a:fld id="{2217FD6B-379B-439D-BB11-3B3CE1DEB51D}" type="slidenum">
              <a:rPr lang="en-US" smtClean="0"/>
              <a:t>‹#›</a:t>
            </a:fld>
            <a:endParaRPr lang="en-US"/>
          </a:p>
        </p:txBody>
      </p:sp>
      <p:sp>
        <p:nvSpPr>
          <p:cNvPr id="6" name="Content Placeholder 2"/>
          <p:cNvSpPr>
            <a:spLocks noGrp="1"/>
          </p:cNvSpPr>
          <p:nvPr>
            <p:ph idx="1"/>
          </p:nvPr>
        </p:nvSpPr>
        <p:spPr>
          <a:xfrm>
            <a:off x="838200" y="1682496"/>
            <a:ext cx="10515600" cy="45612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947024"/>
      </p:ext>
    </p:extLst>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itle and Two Content 1">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82496"/>
            <a:ext cx="5181600" cy="4534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82496"/>
            <a:ext cx="5181600" cy="4534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217FD6B-379B-439D-BB11-3B3CE1DEB51D}" type="slidenum">
              <a:rPr lang="en-US" smtClean="0"/>
              <a:t>‹#›</a:t>
            </a:fld>
            <a:endParaRPr lang="en-US"/>
          </a:p>
        </p:txBody>
      </p:sp>
    </p:spTree>
    <p:extLst>
      <p:ext uri="{BB962C8B-B14F-4D97-AF65-F5344CB8AC3E}">
        <p14:creationId xmlns:p14="http://schemas.microsoft.com/office/powerpoint/2010/main" val="1195356459"/>
      </p:ext>
    </p:extLst>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omparison 1">
    <p:spTree>
      <p:nvGrpSpPr>
        <p:cNvPr id="1" name=""/>
        <p:cNvGrpSpPr/>
        <p:nvPr/>
      </p:nvGrpSpPr>
      <p:grpSpPr>
        <a:xfrm>
          <a:off x="0" y="0"/>
          <a: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217FD6B-379B-439D-BB11-3B3CE1DEB51D}" type="slidenum">
              <a:rPr lang="en-US" smtClean="0"/>
              <a:t>‹#›</a:t>
            </a:fld>
            <a:endParaRPr lang="en-US"/>
          </a:p>
        </p:txBody>
      </p:sp>
      <p:sp>
        <p:nvSpPr>
          <p:cNvPr id="10" name="Title 1"/>
          <p:cNvSpPr>
            <a:spLocks noGrp="1"/>
          </p:cNvSpPr>
          <p:nvPr>
            <p:ph type="title"/>
          </p:nvPr>
        </p:nvSpPr>
        <p:spPr>
          <a:xfrm>
            <a:off x="838200" y="285223"/>
            <a:ext cx="10515600" cy="1097280"/>
          </a:xfrm>
        </p:spPr>
        <p:txBody>
          <a:bodyPr/>
          <a:lstStyle/>
          <a:p>
            <a:r>
              <a:rPr lang="en-US"/>
              <a:t>Click to edit Master title style</a:t>
            </a:r>
          </a:p>
        </p:txBody>
      </p:sp>
    </p:spTree>
    <p:extLst>
      <p:ext uri="{BB962C8B-B14F-4D97-AF65-F5344CB8AC3E}">
        <p14:creationId xmlns:p14="http://schemas.microsoft.com/office/powerpoint/2010/main" val="3813312097"/>
      </p:ext>
    </p:extLst>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1">
    <p:spTree>
      <p:nvGrpSpPr>
        <p:cNvPr id="1" name=""/>
        <p:cNvGrpSpPr/>
        <p:nvPr/>
      </p:nvGrpSpPr>
      <p:grpSpPr>
        <a:xfrm>
          <a:off x="0" y="0"/>
          <a:ext cx="0" cy="0"/>
        </a:xfrm>
      </p:grpSpPr>
      <p:sp>
        <p:nvSpPr>
          <p:cNvPr id="4" name="Slide Number Placeholder 3"/>
          <p:cNvSpPr>
            <a:spLocks noGrp="1"/>
          </p:cNvSpPr>
          <p:nvPr>
            <p:ph type="sldNum" sz="quarter" idx="12"/>
          </p:nvPr>
        </p:nvSpPr>
        <p:spPr/>
        <p:txBody>
          <a:bodyPr/>
          <a:lstStyle/>
          <a:p>
            <a:fld id="{2217FD6B-379B-439D-BB11-3B3CE1DEB51D}" type="slidenum">
              <a:rPr lang="en-US" smtClean="0"/>
              <a:t>‹#›</a:t>
            </a:fld>
            <a:endParaRPr lang="en-US"/>
          </a:p>
        </p:txBody>
      </p:sp>
      <p:sp>
        <p:nvSpPr>
          <p:cNvPr id="5" name="Rectangle 4"/>
          <p:cNvSpPr/>
          <p:nvPr userDrawn="1"/>
        </p:nvSpPr>
        <p:spPr>
          <a:xfrm>
            <a:off x="514905" y="1313895"/>
            <a:ext cx="11256885" cy="310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760607"/>
      </p:ext>
    </p:extLst>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1">
    <p:spTree>
      <p:nvGrpSpPr>
        <p:cNvPr id="1" name=""/>
        <p:cNvGrpSpPr/>
        <p:nvPr/>
      </p:nvGrpSpPr>
      <p:grpSpPr>
        <a:xfrm>
          <a:off x="0" y="0"/>
          <a: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2217FD6B-379B-439D-BB11-3B3CE1DEB51D}" type="slidenum">
              <a:rPr lang="en-US" smtClean="0"/>
              <a:t>‹#›</a:t>
            </a:fld>
            <a:endParaRPr lang="en-US"/>
          </a:p>
        </p:txBody>
      </p:sp>
      <p:sp>
        <p:nvSpPr>
          <p:cNvPr id="7" name="Rectangle 6"/>
          <p:cNvSpPr/>
          <p:nvPr userDrawn="1"/>
        </p:nvSpPr>
        <p:spPr>
          <a:xfrm>
            <a:off x="514905" y="1313895"/>
            <a:ext cx="11256885" cy="310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123438"/>
      </p:ext>
    </p:extLst>
  </p:cSld>
  <p:clrMapOvr>
    <a:masterClrMapping/>
  </p:clrMapOvr>
  <p:transition/>
  <p:timing/>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and Content 1">
    <p:spTree>
      <p:nvGrpSpPr>
        <p:cNvPr id="1" name=""/>
        <p:cNvGrpSpPr/>
        <p:nvPr/>
      </p:nvGrpSpPr>
      <p:grpSpPr>
        <a:xfrm>
          <a:off x="0" y="0"/>
          <a:ext cx="0" cy="0"/>
        </a:xfrm>
      </p:grpSpPr>
      <p:pic>
        <p:nvPicPr>
          <p:cNvPr id="6" name="Picture 5"/>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2" name="Title 1"/>
          <p:cNvSpPr>
            <a:spLocks noGrp="1"/>
          </p:cNvSpPr>
          <p:nvPr>
            <p:ph type="title"/>
          </p:nvPr>
        </p:nvSpPr>
        <p:spPr>
          <a:xfrm>
            <a:off x="536542" y="2073896"/>
            <a:ext cx="4770749" cy="3082565"/>
          </a:xfrm>
        </p:spPr>
        <p:txBody>
          <a:bodyPr anchor="ctr">
            <a:noAutofit/>
          </a:bodyPr>
          <a:lstStyle>
            <a:lvl1pPr>
              <a:defRPr sz="4000" b="1">
                <a:solidFill>
                  <a:srgbClr val="1E386D"/>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2217FD6B-379B-439D-BB11-3B3CE1DEB51D}" type="slidenum">
              <a:rPr lang="en-US" smtClean="0"/>
              <a:t>‹#›</a:t>
            </a:fld>
            <a:endParaRPr lang="en-US"/>
          </a:p>
        </p:txBody>
      </p:sp>
      <p:sp>
        <p:nvSpPr>
          <p:cNvPr id="7" name="Content Placeholder 2"/>
          <p:cNvSpPr>
            <a:spLocks noGrp="1"/>
          </p:cNvSpPr>
          <p:nvPr>
            <p:ph sz="half" idx="1"/>
          </p:nvPr>
        </p:nvSpPr>
        <p:spPr>
          <a:xfrm>
            <a:off x="6482548" y="2073896"/>
            <a:ext cx="5181600" cy="3082565"/>
          </a:xfrm>
        </p:spPr>
        <p:txBody>
          <a:bodyPr anchor="ctr"/>
          <a:lstStyle>
            <a:lvl1pPr marL="514350" indent="-514350">
              <a:buClr>
                <a:srgbClr val="1E386D"/>
              </a:buClr>
              <a:buFont typeface="Calibri" panose="020f0502020204030204" pitchFamily="34" charset="0"/>
              <a:buChar char="»"/>
              <a:defRPr>
                <a:solidFill>
                  <a:schemeClr val="bg1"/>
                </a:solidFill>
              </a:defRPr>
            </a:lvl1pPr>
            <a:lvl2pPr marL="914400" indent="-457200">
              <a:buClr>
                <a:srgbClr val="1E386D"/>
              </a:buClr>
              <a:buFont typeface="Calibri" panose="020f0502020204030204" pitchFamily="34" charset="0"/>
              <a:buChar char="»"/>
              <a:defRPr>
                <a:solidFill>
                  <a:schemeClr val="bg1"/>
                </a:solidFill>
              </a:defRPr>
            </a:lvl2pPr>
            <a:lvl3pPr marL="1371600" indent="-457200">
              <a:buClr>
                <a:srgbClr val="1E386D"/>
              </a:buClr>
              <a:buFont typeface="Calibri" panose="020f0502020204030204" pitchFamily="34" charset="0"/>
              <a:buChar char="»"/>
              <a:defRPr>
                <a:solidFill>
                  <a:schemeClr val="bg1"/>
                </a:solidFill>
              </a:defRPr>
            </a:lvl3pPr>
            <a:lvl4pPr marL="1714500" indent="-342900">
              <a:buClr>
                <a:srgbClr val="1E386D"/>
              </a:buClr>
              <a:buFont typeface="Calibri" panose="020f0502020204030204" pitchFamily="34" charset="0"/>
              <a:buChar char="»"/>
              <a:defRPr>
                <a:solidFill>
                  <a:schemeClr val="bg1"/>
                </a:solidFill>
              </a:defRPr>
            </a:lvl4pPr>
            <a:lvl5pPr marL="2171700" indent="-342900">
              <a:buClr>
                <a:srgbClr val="1E386D"/>
              </a:buClr>
              <a:buFont typeface="Calibri" panose="020f0502020204030204" pitchFamily="34"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719656"/>
      </p:ext>
    </p:extLst>
  </p:cSld>
  <p:clrMapOvr>
    <a:masterClrMapping/>
  </p:clrMapOvr>
  <p:transition/>
  <p:timing/>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and Content 2">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3" name="Slide Number Placeholder 2"/>
          <p:cNvSpPr>
            <a:spLocks noGrp="1"/>
          </p:cNvSpPr>
          <p:nvPr>
            <p:ph type="sldNum" sz="quarter" idx="10"/>
          </p:nvPr>
        </p:nvSpPr>
        <p:spPr/>
        <p:txBody>
          <a:bodyPr/>
          <a:lstStyle/>
          <a:p>
            <a:fld id="{2217FD6B-379B-439D-BB11-3B3CE1DEB51D}" type="slidenum">
              <a:rPr lang="en-US" smtClean="0"/>
              <a:t>‹#›</a:t>
            </a:fld>
            <a:endParaRPr lang="en-US"/>
          </a:p>
        </p:txBody>
      </p:sp>
      <p:sp>
        <p:nvSpPr>
          <p:cNvPr id="5" name="Title 1"/>
          <p:cNvSpPr>
            <a:spLocks noGrp="1"/>
          </p:cNvSpPr>
          <p:nvPr>
            <p:ph type="title"/>
          </p:nvPr>
        </p:nvSpPr>
        <p:spPr>
          <a:xfrm>
            <a:off x="536542" y="1913640"/>
            <a:ext cx="4770749" cy="2677213"/>
          </a:xfrm>
        </p:spPr>
        <p:txBody>
          <a:bodyPr anchor="ctr">
            <a:noAutofit/>
          </a:bodyPr>
          <a:lstStyle>
            <a:lvl1pPr>
              <a:defRPr sz="4000" b="1">
                <a:solidFill>
                  <a:schemeClr val="bg1"/>
                </a:solidFill>
              </a:defRPr>
            </a:lvl1pPr>
          </a:lstStyle>
          <a:p>
            <a:r>
              <a:rPr lang="en-US"/>
              <a:t>Click to edit Master title style</a:t>
            </a:r>
          </a:p>
        </p:txBody>
      </p:sp>
      <p:sp>
        <p:nvSpPr>
          <p:cNvPr id="6" name="Content Placeholder 2"/>
          <p:cNvSpPr>
            <a:spLocks noGrp="1"/>
          </p:cNvSpPr>
          <p:nvPr>
            <p:ph sz="half" idx="1"/>
          </p:nvPr>
        </p:nvSpPr>
        <p:spPr>
          <a:xfrm>
            <a:off x="6482548" y="1913640"/>
            <a:ext cx="5181600" cy="2677213"/>
          </a:xfrm>
        </p:spPr>
        <p:txBody>
          <a:bodyPr anchor="ctr"/>
          <a:lstStyle>
            <a:lvl1pPr marL="514350" indent="-514350">
              <a:buClr>
                <a:srgbClr val="1E386D"/>
              </a:buClr>
              <a:buFont typeface="Calibri" panose="020f0502020204030204" pitchFamily="34" charset="0"/>
              <a:buChar char="»"/>
              <a:defRPr/>
            </a:lvl1pPr>
            <a:lvl2pPr marL="914400" indent="-457200">
              <a:buClr>
                <a:srgbClr val="1E386D"/>
              </a:buClr>
              <a:buFont typeface="Calibri" panose="020f0502020204030204" pitchFamily="34" charset="0"/>
              <a:buChar char="»"/>
              <a:defRPr/>
            </a:lvl2pPr>
            <a:lvl3pPr marL="1371600" indent="-457200">
              <a:buClr>
                <a:srgbClr val="1E386D"/>
              </a:buClr>
              <a:buFont typeface="Calibri" panose="020f0502020204030204" pitchFamily="34" charset="0"/>
              <a:buChar char="»"/>
              <a:defRPr/>
            </a:lvl3pPr>
            <a:lvl4pPr marL="1714500" indent="-342900">
              <a:buClr>
                <a:srgbClr val="1E386D"/>
              </a:buClr>
              <a:buFont typeface="Calibri" panose="020f0502020204030204" pitchFamily="34" charset="0"/>
              <a:buChar char="»"/>
              <a:defRPr/>
            </a:lvl4pPr>
            <a:lvl5pPr marL="2171700" indent="-342900">
              <a:buClr>
                <a:srgbClr val="1E386D"/>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1623376"/>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CONTENT 1">
    <p:spTree>
      <p:nvGrpSpPr>
        <p:cNvPr id="1" name=""/>
        <p:cNvGrpSpPr/>
        <p:nvPr/>
      </p:nvGrpSpPr>
      <p:grpSpPr>
        <a:xfrm>
          <a:off x="0" y="0"/>
          <a:ext cx="0" cy="0"/>
        </a:xfrm>
      </p:grpSpPr>
      <p:pic>
        <p:nvPicPr>
          <p:cNvPr id="7" name="Picture 6" descr="A cup of coffee and a plant on a white surface">
            <a:extLst>
              <a:ext uri="{FF2B5EF4-FFF2-40B4-BE49-F238E27FC236}">
                <a16:creationId xmlns:a16="http://schemas.microsoft.com/office/drawing/2014/main" id="{2A29D21F-B7F3-6E86-A4E7-6AF8ED5DCCD3}"/>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0" y="807157"/>
            <a:ext cx="10972800" cy="1097280"/>
          </a:xfrm>
        </p:spPr>
        <p:txBody>
          <a:bodyPr/>
          <a:lstStyle>
            <a:lvl1pPr>
              <a:defRPr b="1"/>
            </a:lvl1pPr>
          </a:lstStyle>
          <a:p>
            <a:r>
              <a:rPr lang="en-US"/>
              <a:t>Click to edit Master title style</a:t>
            </a:r>
          </a:p>
        </p:txBody>
      </p:sp>
      <p:sp>
        <p:nvSpPr>
          <p:cNvPr id="3" name="Slide Number Placeholder 2"/>
          <p:cNvSpPr>
            <a:spLocks noGrp="1"/>
          </p:cNvSpPr>
          <p:nvPr>
            <p:ph type="sldNum" sz="quarter" idx="10"/>
          </p:nvPr>
        </p:nvSpPr>
        <p:spPr>
          <a:xfrm>
            <a:off x="11353800" y="6392745"/>
            <a:ext cx="620697" cy="365125"/>
          </a:xfrm>
        </p:spPr>
        <p:txBody>
          <a:bodyPr/>
          <a:lstStyle/>
          <a:p>
            <a:fld id="{2217FD6B-379B-439D-BB11-3B3CE1DEB51D}" type="slidenum">
              <a:rPr lang="en-US" smtClean="0"/>
              <a:t>‹#›</a:t>
            </a:fld>
            <a:endParaRPr lang="en-US"/>
          </a:p>
        </p:txBody>
      </p:sp>
      <p:sp>
        <p:nvSpPr>
          <p:cNvPr id="6" name="Content Placeholder 2"/>
          <p:cNvSpPr>
            <a:spLocks noGrp="1"/>
          </p:cNvSpPr>
          <p:nvPr>
            <p:ph idx="1"/>
          </p:nvPr>
        </p:nvSpPr>
        <p:spPr>
          <a:xfrm>
            <a:off x="609600" y="2204430"/>
            <a:ext cx="10972800" cy="42062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684001"/>
      </p:ext>
    </p:extLst>
  </p:cSld>
  <p:clrMapOvr>
    <a:masterClrMapping/>
  </p:clrMapOvr>
  <p:transition/>
  <p:timing/>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and Content 3">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3" name="Slide Number Placeholder 2"/>
          <p:cNvSpPr>
            <a:spLocks noGrp="1"/>
          </p:cNvSpPr>
          <p:nvPr>
            <p:ph type="sldNum" sz="quarter" idx="10"/>
          </p:nvPr>
        </p:nvSpPr>
        <p:spPr/>
        <p:txBody>
          <a:bodyPr/>
          <a:lstStyle>
            <a:lvl1pPr>
              <a:defRPr>
                <a:solidFill>
                  <a:schemeClr val="tx1"/>
                </a:solidFill>
              </a:defRPr>
            </a:lvl1pPr>
          </a:lstStyle>
          <a:p>
            <a:fld id="{2217FD6B-379B-439D-BB11-3B3CE1DEB51D}" type="slidenum">
              <a:rPr lang="en-US" smtClean="0"/>
              <a:t>‹#›</a:t>
            </a:fld>
            <a:endParaRPr lang="en-US"/>
          </a:p>
        </p:txBody>
      </p:sp>
      <p:sp>
        <p:nvSpPr>
          <p:cNvPr id="5" name="Title 1"/>
          <p:cNvSpPr>
            <a:spLocks noGrp="1"/>
          </p:cNvSpPr>
          <p:nvPr>
            <p:ph type="title"/>
          </p:nvPr>
        </p:nvSpPr>
        <p:spPr>
          <a:xfrm>
            <a:off x="348791" y="952107"/>
            <a:ext cx="7315201" cy="2036190"/>
          </a:xfrm>
        </p:spPr>
        <p:txBody>
          <a:bodyPr anchor="b">
            <a:noAutofit/>
          </a:bodyPr>
          <a:lstStyle>
            <a:lvl1pPr>
              <a:defRPr sz="4000" b="1">
                <a:solidFill>
                  <a:srgbClr val="1E386D"/>
                </a:solidFill>
              </a:defRPr>
            </a:lvl1pPr>
          </a:lstStyle>
          <a:p>
            <a:r>
              <a:rPr lang="en-US"/>
              <a:t>Click to edit Master title style</a:t>
            </a:r>
          </a:p>
        </p:txBody>
      </p:sp>
      <p:sp>
        <p:nvSpPr>
          <p:cNvPr id="6" name="Subtitle 2"/>
          <p:cNvSpPr>
            <a:spLocks noGrp="1"/>
          </p:cNvSpPr>
          <p:nvPr>
            <p:ph type="subTitle" idx="1"/>
          </p:nvPr>
        </p:nvSpPr>
        <p:spPr>
          <a:xfrm>
            <a:off x="348793" y="3181363"/>
            <a:ext cx="7315200" cy="151808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93295746"/>
      </p:ext>
    </p:extLst>
  </p:cSld>
  <p:clrMapOvr>
    <a:masterClrMapping/>
  </p:clrMapOvr>
  <p:transition/>
  <p:timing/>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2">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3" name="Slide Number Placeholder 2"/>
          <p:cNvSpPr>
            <a:spLocks noGrp="1"/>
          </p:cNvSpPr>
          <p:nvPr>
            <p:ph type="sldNum" sz="quarter" idx="10"/>
          </p:nvPr>
        </p:nvSpPr>
        <p:spPr>
          <a:xfrm>
            <a:off x="0" y="6493192"/>
            <a:ext cx="620697" cy="365125"/>
          </a:xfrm>
        </p:spPr>
        <p:txBody>
          <a:bodyPr/>
          <a:lstStyle/>
          <a:p>
            <a:fld id="{2217FD6B-379B-439D-BB11-3B3CE1DEB51D}" type="slidenum">
              <a:rPr lang="en-US" smtClean="0"/>
              <a:t>‹#›</a:t>
            </a:fld>
            <a:endParaRPr lang="en-US"/>
          </a:p>
        </p:txBody>
      </p:sp>
      <p:sp>
        <p:nvSpPr>
          <p:cNvPr id="5" name="Title 1"/>
          <p:cNvSpPr>
            <a:spLocks noGrp="1"/>
          </p:cNvSpPr>
          <p:nvPr>
            <p:ph type="title"/>
          </p:nvPr>
        </p:nvSpPr>
        <p:spPr>
          <a:xfrm>
            <a:off x="895546" y="2102177"/>
            <a:ext cx="10322351" cy="1552186"/>
          </a:xfrm>
        </p:spPr>
        <p:txBody>
          <a:bodyPr anchor="ctr">
            <a:no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227213995"/>
      </p:ext>
    </p:extLst>
  </p:cSld>
  <p:clrMapOvr>
    <a:masterClrMapping/>
  </p:clrMapOvr>
  <p:transition/>
  <p:timing/>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3">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3" name="Slide Number Placeholder 2"/>
          <p:cNvSpPr>
            <a:spLocks noGrp="1"/>
          </p:cNvSpPr>
          <p:nvPr>
            <p:ph type="sldNum" sz="quarter" idx="10"/>
          </p:nvPr>
        </p:nvSpPr>
        <p:spPr>
          <a:xfrm>
            <a:off x="1805" y="6493192"/>
            <a:ext cx="620697" cy="365125"/>
          </a:xfrm>
        </p:spPr>
        <p:txBody>
          <a:bodyPr/>
          <a:lstStyle/>
          <a:p>
            <a:fld id="{2217FD6B-379B-439D-BB11-3B3CE1DEB51D}" type="slidenum">
              <a:rPr lang="en-US" smtClean="0"/>
              <a:t>‹#›</a:t>
            </a:fld>
            <a:endParaRPr lang="en-US"/>
          </a:p>
        </p:txBody>
      </p:sp>
      <p:sp>
        <p:nvSpPr>
          <p:cNvPr id="7" name="Title 1"/>
          <p:cNvSpPr>
            <a:spLocks noGrp="1"/>
          </p:cNvSpPr>
          <p:nvPr>
            <p:ph type="title"/>
          </p:nvPr>
        </p:nvSpPr>
        <p:spPr>
          <a:xfrm>
            <a:off x="536542" y="1998483"/>
            <a:ext cx="7504522" cy="2413262"/>
          </a:xfrm>
        </p:spPr>
        <p:txBody>
          <a:bodyPr anchor="ctr">
            <a:noAutofit/>
          </a:bodyPr>
          <a:lstStyle>
            <a:lvl1pPr>
              <a:defRPr sz="4000" b="1"/>
            </a:lvl1pPr>
          </a:lstStyle>
          <a:p>
            <a:r>
              <a:rPr lang="en-US"/>
              <a:t>Click to edit Master title style</a:t>
            </a:r>
          </a:p>
        </p:txBody>
      </p:sp>
    </p:spTree>
    <p:extLst>
      <p:ext uri="{BB962C8B-B14F-4D97-AF65-F5344CB8AC3E}">
        <p14:creationId xmlns:p14="http://schemas.microsoft.com/office/powerpoint/2010/main" val="1768209291"/>
      </p:ext>
    </p:extLst>
  </p:cSld>
  <p:clrMapOvr>
    <a:masterClrMapping/>
  </p:clrMapOvr>
  <p:transition/>
  <p:timing/>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4">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3" name="Slide Number Placeholder 2"/>
          <p:cNvSpPr>
            <a:spLocks noGrp="1"/>
          </p:cNvSpPr>
          <p:nvPr>
            <p:ph type="sldNum" sz="quarter" idx="10"/>
          </p:nvPr>
        </p:nvSpPr>
        <p:spPr/>
        <p:txBody>
          <a:bodyPr/>
          <a:lstStyle/>
          <a:p>
            <a:fld id="{2217FD6B-379B-439D-BB11-3B3CE1DEB51D}" type="slidenum">
              <a:rPr lang="en-US" smtClean="0"/>
              <a:t>‹#›</a:t>
            </a:fld>
            <a:endParaRPr lang="en-US"/>
          </a:p>
        </p:txBody>
      </p:sp>
      <p:sp>
        <p:nvSpPr>
          <p:cNvPr id="6" name="Title 1"/>
          <p:cNvSpPr>
            <a:spLocks noGrp="1"/>
          </p:cNvSpPr>
          <p:nvPr>
            <p:ph type="title"/>
          </p:nvPr>
        </p:nvSpPr>
        <p:spPr>
          <a:xfrm>
            <a:off x="895547" y="1338606"/>
            <a:ext cx="8380428" cy="4044099"/>
          </a:xfrm>
        </p:spPr>
        <p:txBody>
          <a:bodyPr anchor="ctr">
            <a:no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2092786832"/>
      </p:ext>
    </p:extLst>
  </p:cSld>
  <p:clrMapOvr>
    <a:masterClrMapping/>
  </p:clrMapOvr>
  <p:transition/>
  <p:timing/>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5">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3" name="Slide Number Placeholder 2"/>
          <p:cNvSpPr>
            <a:spLocks noGrp="1"/>
          </p:cNvSpPr>
          <p:nvPr>
            <p:ph type="sldNum" sz="quarter" idx="10"/>
          </p:nvPr>
        </p:nvSpPr>
        <p:spPr/>
        <p:txBody>
          <a:bodyPr/>
          <a:lstStyle>
            <a:lvl1pPr>
              <a:defRPr>
                <a:solidFill>
                  <a:srgbClr val="1E386D"/>
                </a:solidFill>
              </a:defRPr>
            </a:lvl1pPr>
          </a:lstStyle>
          <a:p>
            <a:fld id="{2217FD6B-379B-439D-BB11-3B3CE1DEB51D}" type="slidenum">
              <a:rPr lang="en-US" smtClean="0"/>
              <a:t>‹#›</a:t>
            </a:fld>
            <a:endParaRPr lang="en-US"/>
          </a:p>
        </p:txBody>
      </p:sp>
      <p:sp>
        <p:nvSpPr>
          <p:cNvPr id="5" name="Title 1"/>
          <p:cNvSpPr>
            <a:spLocks noGrp="1"/>
          </p:cNvSpPr>
          <p:nvPr>
            <p:ph type="title"/>
          </p:nvPr>
        </p:nvSpPr>
        <p:spPr>
          <a:xfrm>
            <a:off x="895547" y="716438"/>
            <a:ext cx="5833727" cy="5175315"/>
          </a:xfrm>
        </p:spPr>
        <p:txBody>
          <a:bodyPr anchor="ctr">
            <a:no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3541217192"/>
      </p:ext>
    </p:extLst>
  </p:cSld>
  <p:clrMapOvr>
    <a:masterClrMapping/>
  </p:clrMapOvr>
  <p:transition/>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6">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3" name="Slide Number Placeholder 2"/>
          <p:cNvSpPr>
            <a:spLocks noGrp="1"/>
          </p:cNvSpPr>
          <p:nvPr>
            <p:ph type="sldNum" sz="quarter" idx="10"/>
          </p:nvPr>
        </p:nvSpPr>
        <p:spPr>
          <a:xfrm>
            <a:off x="0" y="6492875"/>
            <a:ext cx="620697" cy="365125"/>
          </a:xfrm>
        </p:spPr>
        <p:txBody>
          <a:bodyPr/>
          <a:lstStyle/>
          <a:p>
            <a:fld id="{2217FD6B-379B-439D-BB11-3B3CE1DEB51D}" type="slidenum">
              <a:rPr lang="en-US" smtClean="0"/>
              <a:t>‹#›</a:t>
            </a:fld>
            <a:endParaRPr lang="en-US"/>
          </a:p>
        </p:txBody>
      </p:sp>
      <p:sp>
        <p:nvSpPr>
          <p:cNvPr id="5" name="Title 1"/>
          <p:cNvSpPr>
            <a:spLocks noGrp="1"/>
          </p:cNvSpPr>
          <p:nvPr>
            <p:ph type="title"/>
          </p:nvPr>
        </p:nvSpPr>
        <p:spPr>
          <a:xfrm>
            <a:off x="895546" y="2557083"/>
            <a:ext cx="10322351" cy="1097280"/>
          </a:xfrm>
        </p:spPr>
        <p:txBody>
          <a:bodyPr anchor="ctr">
            <a:no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2117550020"/>
      </p:ext>
    </p:extLst>
  </p:cSld>
  <p:clrMapOvr>
    <a:masterClrMapping/>
  </p:clrMapOvr>
  <p:transition/>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8379E151-5DD1-4A56-9309-BBA31F8EA3DF}" type="datetimeFigureOut">
              <a:rPr lang="en-US"/>
              <a:pPr>
                <a:defRPr/>
              </a:pPr>
              <a:t>5/5/2026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084272-DEAC-4DC6-939D-F781F8EC9259}" type="slidenum">
              <a:rPr lang="en-US" altLang="en-US"/>
              <a:pPr>
                <a:defRPr/>
              </a:pPr>
              <a:t>‹#›</a:t>
            </a:fld>
            <a:endParaRPr lang="en-US" altLang="en-US"/>
          </a:p>
        </p:txBody>
      </p:sp>
    </p:spTree>
    <p:extLst>
      <p:ext uri="{BB962C8B-B14F-4D97-AF65-F5344CB8AC3E}">
        <p14:creationId xmlns:p14="http://schemas.microsoft.com/office/powerpoint/2010/main" val="3209070054"/>
      </p:ext>
    </p:extLst>
  </p:cSld>
  <p:clrMapOvr>
    <a:masterClrMapping/>
  </p:clrMapOvr>
  <p:transition/>
  <p:timing/>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Blank">
    <p:spTree>
      <p:nvGrpSpPr>
        <p:cNvPr id="1" name=""/>
        <p:cNvGrpSpPr/>
        <p:nvPr/>
      </p:nvGrpSpPr>
      <p:grpSpPr>
        <a:xfrm>
          <a:off x="0" y="0"/>
          <a:ext cx="0" cy="0"/>
        </a:xfrm>
      </p:grpSpPr>
      <p:sp>
        <p:nvSpPr>
          <p:cNvPr id="2" name="Rectangle 1"/>
          <p:cNvSpPr>
            <a:spLocks noChangeArrowheads="1"/>
          </p:cNvSpPr>
          <p:nvPr/>
        </p:nvSpPr>
        <p:spPr bwMode="auto">
          <a:xfrm>
            <a:off x="311149" y="931865"/>
            <a:ext cx="117348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fontAlgn="base" hangingPunct="1">
              <a:spcBef>
                <a:spcPct val="50000"/>
              </a:spcBef>
              <a:spcAft>
                <a:spcPct val="0"/>
              </a:spcAft>
              <a:defRPr/>
            </a:pPr>
            <a:endParaRPr lang="en-US" altLang="en-US" sz="2400">
              <a:solidFill>
                <a:srgbClr val="000000"/>
              </a:solidFill>
            </a:endParaRPr>
          </a:p>
        </p:txBody>
      </p:sp>
      <p:sp>
        <p:nvSpPr>
          <p:cNvPr id="3" name="Rectangle 5"/>
          <p:cNvSpPr>
            <a:spLocks noGrp="1" noChangeArrowheads="1"/>
          </p:cNvSpPr>
          <p:nvPr>
            <p:ph type="sldNum" sz="quarter" idx="10"/>
          </p:nvPr>
        </p:nvSpPr>
        <p:spPr/>
        <p:txBody>
          <a:bodyPr/>
          <a:lstStyle>
            <a:lvl1pPr>
              <a:defRPr/>
            </a:lvl1pPr>
          </a:lstStyle>
          <a:p>
            <a:pPr>
              <a:defRPr/>
            </a:pPr>
            <a:fld id="{C6DDFC80-F1A3-4318-955B-4796F0C7CB67}" type="slidenum">
              <a:rPr lang="en-GB" altLang="en-US" smtClean="0"/>
              <a:pPr>
                <a:defRPr/>
              </a:pPr>
              <a:t>‹#›</a:t>
            </a:fld>
            <a:endParaRPr lang="en-GB" altLang="en-US">
              <a:latin typeface="Trebuchet MS" panose="020b0603020202020204" pitchFamily="34" charset="0"/>
            </a:endParaRPr>
          </a:p>
        </p:txBody>
      </p:sp>
      <p:sp>
        <p:nvSpPr>
          <p:cNvPr id="4" name="Rectangle 3"/>
          <p:cNvSpPr>
            <a:spLocks noChangeArrowheads="1"/>
          </p:cNvSpPr>
          <p:nvPr userDrawn="1"/>
        </p:nvSpPr>
        <p:spPr bwMode="auto">
          <a:xfrm>
            <a:off x="311149" y="931865"/>
            <a:ext cx="117348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fontAlgn="base" hangingPunct="1">
              <a:spcBef>
                <a:spcPct val="50000"/>
              </a:spcBef>
              <a:spcAft>
                <a:spcPct val="0"/>
              </a:spcAft>
              <a:defRPr/>
            </a:pPr>
            <a:endParaRPr lang="en-US" altLang="en-US" sz="2400">
              <a:solidFill>
                <a:srgbClr val="000000"/>
              </a:solidFill>
            </a:endParaRPr>
          </a:p>
        </p:txBody>
      </p:sp>
    </p:spTree>
    <p:extLst>
      <p:ext uri="{BB962C8B-B14F-4D97-AF65-F5344CB8AC3E}">
        <p14:creationId xmlns:p14="http://schemas.microsoft.com/office/powerpoint/2010/main" val="4238366308"/>
      </p:ext>
    </p:extLst>
  </p:cSld>
  <p:clrMapOvr>
    <a:masterClrMapping/>
  </p:clrMapOvr>
  <p:transition/>
  <p:timing/>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Title and Content 4 - 2 columns">
    <p:spTree>
      <p:nvGrpSpPr>
        <p:cNvPr id="1" name=""/>
        <p:cNvGrpSpPr/>
        <p:nvPr/>
      </p:nvGrpSpPr>
      <p:grpSpPr>
        <a:xfrm>
          <a:off x="0" y="0"/>
          <a:ext cx="0" cy="0"/>
        </a:xfrm>
      </p:grpSpPr>
      <p:pic>
        <p:nvPicPr>
          <p:cNvPr id="5" name="Picture 4"/>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1353800" y="6392745"/>
            <a:ext cx="620697" cy="365125"/>
          </a:xfrm>
        </p:spPr>
        <p:txBody>
          <a:bodyPr/>
          <a:lstStyle/>
          <a:p>
            <a:fld id="{2217FD6B-379B-439D-BB11-3B3CE1DEB51D}" type="slidenum">
              <a:rPr lang="en-US" smtClean="0"/>
              <a:t>‹#›</a:t>
            </a:fld>
            <a:endParaRPr lang="en-US"/>
          </a:p>
        </p:txBody>
      </p:sp>
      <p:sp>
        <p:nvSpPr>
          <p:cNvPr id="8" name="Content Placeholder 2"/>
          <p:cNvSpPr>
            <a:spLocks noGrp="1"/>
          </p:cNvSpPr>
          <p:nvPr>
            <p:ph sz="half" idx="1"/>
          </p:nvPr>
        </p:nvSpPr>
        <p:spPr>
          <a:xfrm>
            <a:off x="838200" y="1682496"/>
            <a:ext cx="5181600" cy="4534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2"/>
          </p:nvPr>
        </p:nvSpPr>
        <p:spPr>
          <a:xfrm>
            <a:off x="6172200" y="1682496"/>
            <a:ext cx="5181600" cy="4534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233116"/>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CONTENT 2">
    <p:spTree>
      <p:nvGrpSpPr>
        <p:cNvPr id="1" name=""/>
        <p:cNvGrpSpPr/>
        <p:nvPr/>
      </p:nvGrpSpPr>
      <p:grpSpPr>
        <a:xfrm>
          <a:off x="0" y="0"/>
          <a: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6" name="Slide Number Placeholder 5"/>
          <p:cNvSpPr>
            <a:spLocks noGrp="1"/>
          </p:cNvSpPr>
          <p:nvPr>
            <p:ph type="sldNum" sz="quarter" idx="12"/>
          </p:nvPr>
        </p:nvSpPr>
        <p:spPr/>
        <p:txBody>
          <a:bodyPr/>
          <a:lstStyle/>
          <a:p>
            <a:fld id="{2217FD6B-379B-439D-BB11-3B3CE1DEB51D}" type="slidenum">
              <a:rPr lang="en-US" smtClean="0"/>
              <a:t>‹#›</a:t>
            </a:fld>
            <a:endParaRPr lang="en-US"/>
          </a:p>
        </p:txBody>
      </p:sp>
      <p:sp>
        <p:nvSpPr>
          <p:cNvPr id="5" name="Text Placeholder 2"/>
          <p:cNvSpPr>
            <a:spLocks noGrp="1"/>
          </p:cNvSpPr>
          <p:nvPr>
            <p:ph idx="1"/>
          </p:nvPr>
        </p:nvSpPr>
        <p:spPr>
          <a:xfrm>
            <a:off x="838200" y="1667726"/>
            <a:ext cx="10515600" cy="45092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457313"/>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CONTENT 3">
    <p:spTree>
      <p:nvGrpSpPr>
        <p:cNvPr id="1" name=""/>
        <p:cNvGrpSpPr/>
        <p:nvPr/>
      </p:nvGrpSpPr>
      <p:grpSpPr>
        <a:xfrm>
          <a:off x="0" y="0"/>
          <a:ext cx="0" cy="0"/>
        </a:xfrm>
      </p:grpSpPr>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2" name="Title 1"/>
          <p:cNvSpPr>
            <a:spLocks noGrp="1"/>
          </p:cNvSpPr>
          <p:nvPr>
            <p:ph type="title"/>
          </p:nvPr>
        </p:nvSpPr>
        <p:spPr/>
        <p:txBody>
          <a:bodyPr/>
          <a:lstStyle>
            <a:lvl1pPr>
              <a:defRPr b="1"/>
            </a:lvl1pPr>
          </a:lstStyle>
          <a:p>
            <a:r>
              <a:rPr lang="en-US"/>
              <a:t>Click to edit Master title style</a:t>
            </a:r>
          </a:p>
        </p:txBody>
      </p:sp>
      <p:sp>
        <p:nvSpPr>
          <p:cNvPr id="3" name="Slide Number Placeholder 2"/>
          <p:cNvSpPr>
            <a:spLocks noGrp="1"/>
          </p:cNvSpPr>
          <p:nvPr>
            <p:ph type="sldNum" sz="quarter" idx="10"/>
          </p:nvPr>
        </p:nvSpPr>
        <p:spPr>
          <a:xfrm>
            <a:off x="11202972" y="6345611"/>
            <a:ext cx="620697" cy="365125"/>
          </a:xfrm>
        </p:spPr>
        <p:txBody>
          <a:bodyPr/>
          <a:lstStyle/>
          <a:p>
            <a:fld id="{2217FD6B-379B-439D-BB11-3B3CE1DEB51D}" type="slidenum">
              <a:rPr lang="en-US" smtClean="0"/>
              <a:t>‹#›</a:t>
            </a:fld>
            <a:endParaRPr lang="en-US"/>
          </a:p>
        </p:txBody>
      </p:sp>
      <p:sp>
        <p:nvSpPr>
          <p:cNvPr id="5" name="Content Placeholder 2"/>
          <p:cNvSpPr>
            <a:spLocks noGrp="1"/>
          </p:cNvSpPr>
          <p:nvPr>
            <p:ph idx="1"/>
          </p:nvPr>
        </p:nvSpPr>
        <p:spPr>
          <a:xfrm>
            <a:off x="838200" y="1682496"/>
            <a:ext cx="10515600" cy="45612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528876"/>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CONTENT 4">
    <p:spTree>
      <p:nvGrpSpPr>
        <p:cNvPr id="1" name=""/>
        <p:cNvGrpSpPr/>
        <p:nvPr/>
      </p:nvGrpSpPr>
      <p:grpSpPr>
        <a:xfrm>
          <a:off x="0" y="0"/>
          <a:ext cx="0" cy="0"/>
        </a:xfrm>
      </p:grpSpPr>
      <p:pic>
        <p:nvPicPr>
          <p:cNvPr id="5" name="Picture 4"/>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805" y="0"/>
            <a:ext cx="12188952" cy="6858317"/>
          </a:xfrm>
          <a:prstGeom prst="rect">
            <a:avLst/>
          </a:prstGeom>
        </p:spPr>
      </p:pic>
      <p:sp>
        <p:nvSpPr>
          <p:cNvPr id="2" name="Title 1"/>
          <p:cNvSpPr>
            <a:spLocks noGrp="1"/>
          </p:cNvSpPr>
          <p:nvPr>
            <p:ph type="title"/>
          </p:nvPr>
        </p:nvSpPr>
        <p:spPr/>
        <p:txBody>
          <a:bodyPr/>
          <a:lstStyle>
            <a:lvl1pPr>
              <a:defRPr b="1"/>
            </a:lvl1pPr>
          </a:lstStyle>
          <a:p>
            <a:r>
              <a:rPr lang="en-US"/>
              <a:t>Click to edit Master title style</a:t>
            </a:r>
          </a:p>
        </p:txBody>
      </p:sp>
      <p:sp>
        <p:nvSpPr>
          <p:cNvPr id="3" name="Slide Number Placeholder 2"/>
          <p:cNvSpPr>
            <a:spLocks noGrp="1"/>
          </p:cNvSpPr>
          <p:nvPr>
            <p:ph type="sldNum" sz="quarter" idx="10"/>
          </p:nvPr>
        </p:nvSpPr>
        <p:spPr>
          <a:xfrm>
            <a:off x="11353800" y="6392745"/>
            <a:ext cx="620697" cy="365125"/>
          </a:xfrm>
        </p:spPr>
        <p:txBody>
          <a:bodyPr/>
          <a:lstStyle/>
          <a:p>
            <a:fld id="{2217FD6B-379B-439D-BB11-3B3CE1DEB51D}" type="slidenum">
              <a:rPr lang="en-US" smtClean="0"/>
              <a:t>‹#›</a:t>
            </a:fld>
            <a:endParaRPr lang="en-US"/>
          </a:p>
        </p:txBody>
      </p:sp>
      <p:sp>
        <p:nvSpPr>
          <p:cNvPr id="6" name="Content Placeholder 2"/>
          <p:cNvSpPr>
            <a:spLocks noGrp="1"/>
          </p:cNvSpPr>
          <p:nvPr>
            <p:ph idx="1"/>
          </p:nvPr>
        </p:nvSpPr>
        <p:spPr>
          <a:xfrm>
            <a:off x="838200" y="1682496"/>
            <a:ext cx="10515600" cy="45612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990815"/>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H TWO CONTENT 1">
    <p:spTree>
      <p:nvGrpSpPr>
        <p:cNvPr id="1" name=""/>
        <p:cNvGrpSpPr/>
        <p:nvPr/>
      </p:nvGrpSpPr>
      <p:grpSpPr>
        <a:xfrm>
          <a:off x="0" y="0"/>
          <a:ext cx="0" cy="0"/>
        </a:xfrm>
      </p:grpSpPr>
      <p:pic>
        <p:nvPicPr>
          <p:cNvPr id="5" name="Picture 4" descr="A cup of coffee and a plant on a white surface">
            <a:extLst>
              <a:ext uri="{FF2B5EF4-FFF2-40B4-BE49-F238E27FC236}">
                <a16:creationId xmlns:a16="http://schemas.microsoft.com/office/drawing/2014/main" id="{5BCBBA25-B54A-96E7-03C6-A4DECF1A679A}"/>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2">
            <a:extLst>
              <a:ext uri="{FF2B5EF4-FFF2-40B4-BE49-F238E27FC236}">
                <a16:creationId xmlns:a16="http://schemas.microsoft.com/office/drawing/2014/main" id="{FAED06FD-E94D-A679-3654-E37C7B70B2BA}"/>
              </a:ext>
            </a:extLst>
          </p:cNvPr>
          <p:cNvSpPr>
            <a:spLocks noGrp="1"/>
          </p:cNvSpPr>
          <p:nvPr>
            <p:ph sz="half" idx="1"/>
          </p:nvPr>
        </p:nvSpPr>
        <p:spPr>
          <a:xfrm>
            <a:off x="609600" y="2133187"/>
            <a:ext cx="5303520" cy="4534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BF3F3CB1-C0A2-EFA5-677A-FC27D88E76F6}"/>
              </a:ext>
            </a:extLst>
          </p:cNvPr>
          <p:cNvSpPr>
            <a:spLocks noGrp="1"/>
          </p:cNvSpPr>
          <p:nvPr>
            <p:ph sz="half" idx="2"/>
          </p:nvPr>
        </p:nvSpPr>
        <p:spPr>
          <a:xfrm>
            <a:off x="6278880" y="2133187"/>
            <a:ext cx="5303520" cy="4534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C5A1C858-9FFF-CE93-C469-D5EC756A83CE}"/>
              </a:ext>
            </a:extLst>
          </p:cNvPr>
          <p:cNvSpPr>
            <a:spLocks noGrp="1"/>
          </p:cNvSpPr>
          <p:nvPr>
            <p:ph type="sldNum" sz="quarter" idx="12"/>
          </p:nvPr>
        </p:nvSpPr>
        <p:spPr>
          <a:xfrm>
            <a:off x="11353800" y="6279623"/>
            <a:ext cx="620697" cy="365125"/>
          </a:xfrm>
        </p:spPr>
        <p:txBody>
          <a:bodyPr/>
          <a:lstStyle/>
          <a:p>
            <a:fld id="{2217FD6B-379B-439D-BB11-3B3CE1DEB51D}" type="slidenum">
              <a:rPr lang="en-US" smtClean="0"/>
              <a:t>‹#›</a:t>
            </a:fld>
            <a:endParaRPr lang="en-US"/>
          </a:p>
        </p:txBody>
      </p:sp>
      <p:sp>
        <p:nvSpPr>
          <p:cNvPr id="11" name="Title 1">
            <a:extLst>
              <a:ext uri="{FF2B5EF4-FFF2-40B4-BE49-F238E27FC236}">
                <a16:creationId xmlns:a16="http://schemas.microsoft.com/office/drawing/2014/main" id="{1AB41A85-1BEA-0482-9DA6-35F9DD159C0E}"/>
              </a:ext>
            </a:extLst>
          </p:cNvPr>
          <p:cNvSpPr>
            <a:spLocks noGrp="1"/>
          </p:cNvSpPr>
          <p:nvPr>
            <p:ph type="title"/>
          </p:nvPr>
        </p:nvSpPr>
        <p:spPr>
          <a:xfrm>
            <a:off x="609600" y="807157"/>
            <a:ext cx="10972800" cy="1097280"/>
          </a:xfrm>
        </p:spPr>
        <p:txBody>
          <a:bodyPr/>
          <a:lstStyle>
            <a:lvl1pPr>
              <a:defRPr b="1">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827135048"/>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FH BLANK">
    <p:spTree>
      <p:nvGrpSpPr>
        <p:cNvPr id="1" name=""/>
        <p:cNvGrpSpPr/>
        <p:nvPr/>
      </p:nvGrpSpPr>
      <p:grpSpPr>
        <a:xfrm>
          <a:off x="0" y="0"/>
          <a:ext cx="0" cy="0"/>
        </a:xfrm>
      </p:grpSpPr>
      <p:pic>
        <p:nvPicPr>
          <p:cNvPr id="3" name="Picture 2" descr="A cup of coffee and a plant on a white surface">
            <a:extLst>
              <a:ext uri="{FF2B5EF4-FFF2-40B4-BE49-F238E27FC236}">
                <a16:creationId xmlns:a16="http://schemas.microsoft.com/office/drawing/2014/main" id="{3E62BDA8-1AEC-A3CC-CD94-985641DAE88D}"/>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2217FD6B-379B-439D-BB11-3B3CE1DEB51D}" type="slidenum">
              <a:rPr lang="en-US" smtClean="0"/>
              <a:t>‹#›</a:t>
            </a:fld>
            <a:endParaRPr lang="en-US"/>
          </a:p>
        </p:txBody>
      </p:sp>
    </p:spTree>
    <p:extLst>
      <p:ext uri="{BB962C8B-B14F-4D97-AF65-F5344CB8AC3E}">
        <p14:creationId xmlns:p14="http://schemas.microsoft.com/office/powerpoint/2010/main" val="1249040790"/>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image" Target="../media/image13.png" /><Relationship Id="rId18"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7.xml" /><Relationship Id="rId10" Type="http://schemas.openxmlformats.org/officeDocument/2006/relationships/slideLayout" Target="../slideLayouts/slideLayout26.xml" /><Relationship Id="rId11" Type="http://schemas.openxmlformats.org/officeDocument/2006/relationships/image" Target="../media/image16.jpeg" /><Relationship Id="rId12" Type="http://schemas.openxmlformats.org/officeDocument/2006/relationships/theme" Target="../theme/theme2.xml" /><Relationship Id="rId2" Type="http://schemas.openxmlformats.org/officeDocument/2006/relationships/slideLayout" Target="../slideLayouts/slideLayout18.xml" /><Relationship Id="rId3" Type="http://schemas.openxmlformats.org/officeDocument/2006/relationships/slideLayout" Target="../slideLayouts/slideLayout19.xml" /><Relationship Id="rId4" Type="http://schemas.openxmlformats.org/officeDocument/2006/relationships/slideLayout" Target="../slideLayouts/slideLayout20.xml" /><Relationship Id="rId5" Type="http://schemas.openxmlformats.org/officeDocument/2006/relationships/slideLayout" Target="../slideLayouts/slideLayout21.xml" /><Relationship Id="rId6" Type="http://schemas.openxmlformats.org/officeDocument/2006/relationships/slideLayout" Target="../slideLayouts/slideLayout22.xml" /><Relationship Id="rId7" Type="http://schemas.openxmlformats.org/officeDocument/2006/relationships/slideLayout" Target="../slideLayouts/slideLayout23.xml" /><Relationship Id="rId8" Type="http://schemas.openxmlformats.org/officeDocument/2006/relationships/slideLayout" Target="../slideLayouts/slideLayout24.xml" /><Relationship Id="rId9" Type="http://schemas.openxmlformats.org/officeDocument/2006/relationships/slideLayout" Target="../slideLayouts/slideLayout25.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27.xml" /><Relationship Id="rId10" Type="http://schemas.openxmlformats.org/officeDocument/2006/relationships/slideLayout" Target="../slideLayouts/slideLayout36.xml" /><Relationship Id="rId11" Type="http://schemas.openxmlformats.org/officeDocument/2006/relationships/slideLayout" Target="../slideLayouts/slideLayout37.xml" /><Relationship Id="rId12" Type="http://schemas.openxmlformats.org/officeDocument/2006/relationships/slideLayout" Target="../slideLayouts/slideLayout38.xml" /><Relationship Id="rId13" Type="http://schemas.openxmlformats.org/officeDocument/2006/relationships/slideLayout" Target="../slideLayouts/slideLayout39.xml" /><Relationship Id="rId14" Type="http://schemas.openxmlformats.org/officeDocument/2006/relationships/slideLayout" Target="../slideLayouts/slideLayout40.xml" /><Relationship Id="rId15" Type="http://schemas.openxmlformats.org/officeDocument/2006/relationships/slideLayout" Target="../slideLayouts/slideLayout41.xml" /><Relationship Id="rId16" Type="http://schemas.openxmlformats.org/officeDocument/2006/relationships/slideLayout" Target="../slideLayouts/slideLayout42.xml" /><Relationship Id="rId17" Type="http://schemas.openxmlformats.org/officeDocument/2006/relationships/slideLayout" Target="../slideLayouts/slideLayout43.xml" /><Relationship Id="rId18" Type="http://schemas.openxmlformats.org/officeDocument/2006/relationships/slideLayout" Target="../slideLayouts/slideLayout44.xml" /><Relationship Id="rId19" Type="http://schemas.openxmlformats.org/officeDocument/2006/relationships/slideLayout" Target="../slideLayouts/slideLayout45.xml" /><Relationship Id="rId2" Type="http://schemas.openxmlformats.org/officeDocument/2006/relationships/slideLayout" Target="../slideLayouts/slideLayout28.xml" /><Relationship Id="rId20" Type="http://schemas.openxmlformats.org/officeDocument/2006/relationships/slideLayout" Target="../slideLayouts/slideLayout46.xml" /><Relationship Id="rId21" Type="http://schemas.openxmlformats.org/officeDocument/2006/relationships/slideLayout" Target="../slideLayouts/slideLayout47.xml" /><Relationship Id="rId22" Type="http://schemas.openxmlformats.org/officeDocument/2006/relationships/slideLayout" Target="../slideLayouts/slideLayout48.xml" /><Relationship Id="rId23" Type="http://schemas.openxmlformats.org/officeDocument/2006/relationships/image" Target="../media/image13.png" /><Relationship Id="rId24" Type="http://schemas.openxmlformats.org/officeDocument/2006/relationships/theme" Target="../theme/theme3.xml" /><Relationship Id="rId3" Type="http://schemas.openxmlformats.org/officeDocument/2006/relationships/slideLayout" Target="../slideLayouts/slideLayout29.xml" /><Relationship Id="rId4" Type="http://schemas.openxmlformats.org/officeDocument/2006/relationships/slideLayout" Target="../slideLayouts/slideLayout30.xml" /><Relationship Id="rId5" Type="http://schemas.openxmlformats.org/officeDocument/2006/relationships/slideLayout" Target="../slideLayouts/slideLayout31.xml" /><Relationship Id="rId6" Type="http://schemas.openxmlformats.org/officeDocument/2006/relationships/slideLayout" Target="../slideLayouts/slideLayout32.xml" /><Relationship Id="rId7" Type="http://schemas.openxmlformats.org/officeDocument/2006/relationships/slideLayout" Target="../slideLayouts/slideLayout33.xml" /><Relationship Id="rId8" Type="http://schemas.openxmlformats.org/officeDocument/2006/relationships/slideLayout" Target="../slideLayouts/slideLayout34.xml" /><Relationship Id="rId9" Type="http://schemas.openxmlformats.org/officeDocument/2006/relationships/slideLayout" Target="../slideLayouts/slideLayout35.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04" y="0"/>
            <a:ext cx="12188389" cy="6858000"/>
          </a:xfrm>
          <a:prstGeom prst="rect">
            <a:avLst/>
          </a:prstGeom>
        </p:spPr>
      </p:pic>
      <p:sp>
        <p:nvSpPr>
          <p:cNvPr id="2" name="Title Placeholder 1"/>
          <p:cNvSpPr>
            <a:spLocks noGrp="1"/>
          </p:cNvSpPr>
          <p:nvPr>
            <p:ph type="title"/>
          </p:nvPr>
        </p:nvSpPr>
        <p:spPr>
          <a:xfrm>
            <a:off x="838200" y="285223"/>
            <a:ext cx="10515600" cy="109728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667726"/>
            <a:ext cx="10515600" cy="45092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53800" y="6279623"/>
            <a:ext cx="620697"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217FD6B-379B-439D-BB11-3B3CE1DEB51D}" type="slidenum">
              <a:rPr lang="en-US" smtClean="0"/>
              <a:t>‹#›</a:t>
            </a:fld>
            <a:endParaRPr lang="en-US"/>
          </a:p>
        </p:txBody>
      </p:sp>
    </p:spTree>
    <p:extLst>
      <p:ext uri="{BB962C8B-B14F-4D97-AF65-F5344CB8AC3E}">
        <p14:creationId xmlns:p14="http://schemas.microsoft.com/office/powerpoint/2010/main" val="3333666304"/>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57" r:id="rId3"/>
    <p:sldLayoutId id="2147483659" r:id="rId4"/>
    <p:sldLayoutId id="2147483650" r:id="rId5"/>
    <p:sldLayoutId id="2147483658" r:id="rId6"/>
    <p:sldLayoutId id="2147483660" r:id="rId7"/>
    <p:sldLayoutId id="2147483652" r:id="rId8"/>
    <p:sldLayoutId id="2147483655" r:id="rId9"/>
    <p:sldLayoutId id="2147483651" r:id="rId10"/>
    <p:sldLayoutId id="2147483664" r:id="rId11"/>
    <p:sldLayoutId id="2147483665" r:id="rId12"/>
    <p:sldLayoutId id="2147483654" r:id="rId13"/>
    <p:sldLayoutId id="2147483663" r:id="rId14"/>
    <p:sldLayoutId id="2147483679" r:id="rId15"/>
    <p:sldLayoutId id="2147483680" r:id="rId16"/>
  </p:sldLayoutIdLst>
  <p:transition/>
  <p:timing/>
  <p:txStyles>
    <p:title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nvGrpSpPr>
      <p:grpSpPr>
        <a:xfrm>
          <a:off x="0" y="0"/>
          <a:ext cx="0" cy="0"/>
        </a:xfrm>
      </p:grpSpPr>
      <p:pic>
        <p:nvPicPr>
          <p:cNvPr id="19" name="Picture 18">
            <a:extLst>
              <a:ext uri="{FF2B5EF4-FFF2-40B4-BE49-F238E27FC236}">
                <a16:creationId xmlns:a16="http://schemas.microsoft.com/office/drawing/2014/main" id="{1BD8FBA0-F960-477B-4E8D-97A4FF18A6F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a:extLst>
              <a:ext uri="{FF2B5EF4-FFF2-40B4-BE49-F238E27FC236}">
                <a16:creationId xmlns:a16="http://schemas.microsoft.com/office/drawing/2014/main" id="{BB870BD1-D736-659D-6A80-8D90B3663A30}"/>
              </a:ext>
            </a:extLst>
          </p:cNvPr>
          <p:cNvSpPr>
            <a:spLocks noGrp="1"/>
          </p:cNvSpPr>
          <p:nvPr>
            <p:ph type="title"/>
          </p:nvPr>
        </p:nvSpPr>
        <p:spPr>
          <a:xfrm>
            <a:off x="838200" y="285223"/>
            <a:ext cx="10515600" cy="1097280"/>
          </a:xfrm>
          <a:prstGeom prst="rect">
            <a:avLst/>
          </a:prstGeom>
        </p:spPr>
        <p:txBody>
          <a:bodyPr vert="horz" lIns="91440" tIns="45720" rIns="91440" bIns="45720" rtlCol="0" anchor="b">
            <a:normAutofit/>
          </a:bodyPr>
          <a:lstStyle/>
          <a:p>
            <a:r>
              <a:rPr lang="en-US"/>
              <a:t>Click to edit Master title style</a:t>
            </a:r>
          </a:p>
        </p:txBody>
      </p:sp>
      <p:sp>
        <p:nvSpPr>
          <p:cNvPr id="8" name="Text Placeholder 2">
            <a:extLst>
              <a:ext uri="{FF2B5EF4-FFF2-40B4-BE49-F238E27FC236}">
                <a16:creationId xmlns:a16="http://schemas.microsoft.com/office/drawing/2014/main" id="{538D480A-2F8A-41DB-A4DB-BF4DC0350578}"/>
              </a:ext>
            </a:extLst>
          </p:cNvPr>
          <p:cNvSpPr>
            <a:spLocks noGrp="1"/>
          </p:cNvSpPr>
          <p:nvPr>
            <p:ph type="body" idx="1"/>
          </p:nvPr>
        </p:nvSpPr>
        <p:spPr>
          <a:xfrm>
            <a:off x="838200" y="1667726"/>
            <a:ext cx="10515600" cy="45092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225ECE74-6AF4-005E-8051-887AA22CA300}"/>
              </a:ext>
            </a:extLst>
          </p:cNvPr>
          <p:cNvSpPr>
            <a:spLocks noGrp="1"/>
          </p:cNvSpPr>
          <p:nvPr>
            <p:ph type="sldNum" sz="quarter" idx="4"/>
          </p:nvPr>
        </p:nvSpPr>
        <p:spPr>
          <a:xfrm>
            <a:off x="11353800" y="6279623"/>
            <a:ext cx="620697" cy="365125"/>
          </a:xfrm>
          <a:prstGeom prst="rect">
            <a:avLst/>
          </a:prstGeom>
        </p:spPr>
        <p:txBody>
          <a:bodyPr vert="horz" lIns="91440" tIns="45720" rIns="91440" bIns="45720" rtlCol="0" anchor="ctr"/>
          <a:lstStyle>
            <a:lvl1pPr algn="r">
              <a:defRPr sz="1200" b="1">
                <a:solidFill>
                  <a:schemeClr val="tx1">
                    <a:tint val="75000"/>
                  </a:schemeClr>
                </a:solidFill>
                <a:latin typeface="Calibri" panose="020f0502020204030204" pitchFamily="34" charset="0"/>
                <a:ea typeface="Calibri" panose="020f0502020204030204" pitchFamily="34" charset="0"/>
                <a:cs typeface="Calibri" panose="020f0502020204030204" pitchFamily="34" charset="0"/>
              </a:defRPr>
            </a:lvl1pPr>
          </a:lstStyle>
          <a:p>
            <a:fld id="{2217FD6B-379B-439D-BB11-3B3CE1DEB51D}" type="slidenum">
              <a:rPr lang="en-US" smtClean="0"/>
              <a:t>‹#›</a:t>
            </a:fld>
            <a:endParaRPr lang="en-US"/>
          </a:p>
        </p:txBody>
      </p:sp>
      <p:cxnSp>
        <p:nvCxnSpPr>
          <p:cNvPr id="20" name="Straight Connector 19">
            <a:extLst>
              <a:ext uri="{FF2B5EF4-FFF2-40B4-BE49-F238E27FC236}">
                <a16:creationId xmlns:a16="http://schemas.microsoft.com/office/drawing/2014/main" id="{A5775620-76AE-2C02-9F5F-BDA02985287C}"/>
              </a:ext>
            </a:extLst>
          </p:cNvPr>
          <p:cNvCxnSpPr/>
          <p:nvPr userDrawn="1"/>
        </p:nvCxnSpPr>
        <p:spPr>
          <a:xfrm>
            <a:off x="816429" y="1539551"/>
            <a:ext cx="10559142"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852082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2" r:id="rId4"/>
    <p:sldLayoutId id="2147483681" r:id="rId5"/>
    <p:sldLayoutId id="2147483670" r:id="rId6"/>
    <p:sldLayoutId id="2147483671" r:id="rId7"/>
    <p:sldLayoutId id="2147483682" r:id="rId8"/>
    <p:sldLayoutId id="2147483678" r:id="rId9"/>
    <p:sldLayoutId id="2147483673" r:id="rId10"/>
  </p:sldLayoutIdLst>
  <p:transition/>
  <p:timing/>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7" name="Picture 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804" y="0"/>
            <a:ext cx="12188389" cy="6858000"/>
          </a:xfrm>
          <a:prstGeom prst="rect">
            <a:avLst/>
          </a:prstGeom>
        </p:spPr>
      </p:pic>
      <p:sp>
        <p:nvSpPr>
          <p:cNvPr id="2" name="Title Placeholder 1"/>
          <p:cNvSpPr>
            <a:spLocks noGrp="1"/>
          </p:cNvSpPr>
          <p:nvPr>
            <p:ph type="title"/>
          </p:nvPr>
        </p:nvSpPr>
        <p:spPr>
          <a:xfrm>
            <a:off x="838200" y="285223"/>
            <a:ext cx="10515600" cy="109728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667726"/>
            <a:ext cx="10515600" cy="45092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53800" y="6279623"/>
            <a:ext cx="620697"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217FD6B-379B-439D-BB11-3B3CE1DEB51D}" type="slidenum">
              <a:rPr lang="en-US" smtClean="0"/>
              <a:t>‹#›</a:t>
            </a:fld>
            <a:endParaRPr lang="en-US"/>
          </a:p>
        </p:txBody>
      </p:sp>
    </p:spTree>
    <p:extLst>
      <p:ext uri="{BB962C8B-B14F-4D97-AF65-F5344CB8AC3E}">
        <p14:creationId xmlns:p14="http://schemas.microsoft.com/office/powerpoint/2010/main" val="410863497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ransition/>
  <p:timing/>
  <p:txStyles>
    <p:title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1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notesSlide" Target="../notesSlides/notesSlide25.xml" /><Relationship Id="rId3" Type="http://schemas.openxmlformats.org/officeDocument/2006/relationships/image" Target="../media/image30.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3.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ctrTitle"/>
          </p:nvPr>
        </p:nvSpPr>
        <p:spPr>
          <a:xfrm>
            <a:off x="609599" y="2613815"/>
            <a:ext cx="10540753" cy="1003326"/>
          </a:xfrm>
        </p:spPr>
        <p:txBody>
          <a:bodyPr/>
          <a:lstStyle/>
          <a:p>
            <a:pPr algn="ctr"/>
            <a:r>
              <a:rPr lang="en-US">
                <a:solidFill>
                  <a:srgbClr val="458BCA"/>
                </a:solidFill>
              </a:rPr>
              <a:t>Scope of Bargaining</a:t>
            </a:r>
          </a:p>
        </p:txBody>
      </p:sp>
      <p:sp>
        <p:nvSpPr>
          <p:cNvPr id="3" name="Subtitle 2"/>
          <p:cNvSpPr>
            <a:spLocks noGrp="1"/>
          </p:cNvSpPr>
          <p:nvPr>
            <p:ph type="subTitle" idx="1"/>
          </p:nvPr>
        </p:nvSpPr>
        <p:spPr>
          <a:xfrm>
            <a:off x="609599" y="4008936"/>
            <a:ext cx="10540753" cy="1736408"/>
          </a:xfrm>
        </p:spPr>
        <p:txBody>
          <a:bodyPr>
            <a:normAutofit fontScale="70000" lnSpcReduction="20000"/>
          </a:bodyPr>
          <a:lstStyle/>
          <a:p>
            <a:pPr algn="ctr"/>
            <a:endParaRPr lang="en-US">
              <a:solidFill>
                <a:srgbClr val="1E386D"/>
              </a:solidFill>
            </a:endParaRPr>
          </a:p>
          <a:p>
            <a:pPr algn="ctr"/>
            <a:r>
              <a:rPr lang="en-US" b="1">
                <a:solidFill>
                  <a:srgbClr val="1E386D"/>
                </a:solidFill>
              </a:rPr>
              <a:t>Florida Educational Negotiators</a:t>
            </a:r>
          </a:p>
          <a:p>
            <a:pPr algn="ctr"/>
            <a:r>
              <a:rPr lang="en-US" b="1">
                <a:solidFill>
                  <a:srgbClr val="1E386D"/>
                </a:solidFill>
              </a:rPr>
              <a:t>46th FEN Spring Conference</a:t>
            </a:r>
          </a:p>
          <a:p>
            <a:pPr algn="ctr"/>
            <a:r>
              <a:rPr lang="en-US" b="1">
                <a:solidFill>
                  <a:srgbClr val="1E386D"/>
                </a:solidFill>
              </a:rPr>
              <a:t>May 5-7, 2026</a:t>
            </a:r>
          </a:p>
          <a:p>
            <a:pPr algn="ctr"/>
            <a:endParaRPr lang="en-US" b="1">
              <a:solidFill>
                <a:srgbClr val="1E386D"/>
              </a:solidFill>
            </a:endParaRPr>
          </a:p>
          <a:p>
            <a:pPr algn="ctr"/>
            <a:r>
              <a:rPr lang="en-US" b="1">
                <a:solidFill>
                  <a:srgbClr val="1E386D"/>
                </a:solidFill>
              </a:rPr>
              <a:t>Marc A. Sugerman, Esq.</a:t>
            </a:r>
          </a:p>
        </p:txBody>
      </p:sp>
    </p:spTree>
    <p:extLst>
      <p:ext uri="{BB962C8B-B14F-4D97-AF65-F5344CB8AC3E}">
        <p14:creationId xmlns:p14="http://schemas.microsoft.com/office/powerpoint/2010/main" val="4164472889"/>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1A4C74B-2915-A3F3-CA9D-645ADE71710C}"/>
              </a:ext>
            </a:extLst>
          </p:cNvPr>
          <p:cNvSpPr>
            <a:spLocks noGrp="1"/>
          </p:cNvSpPr>
          <p:nvPr>
            <p:ph type="title"/>
          </p:nvPr>
        </p:nvSpPr>
        <p:spPr/>
        <p:txBody>
          <a:bodyPr/>
          <a:lstStyle/>
          <a:p>
            <a:pPr algn="ctr"/>
            <a:r>
              <a:rPr lang="en-US">
                <a:solidFill>
                  <a:srgbClr val="1E386D"/>
                </a:solidFill>
              </a:rPr>
              <a:t>MANAGEMENT RIGHTS</a:t>
            </a:r>
          </a:p>
        </p:txBody>
      </p:sp>
      <p:sp>
        <p:nvSpPr>
          <p:cNvPr id="3" name="Content Placeholder 2">
            <a:extLst>
              <a:ext uri="{FF2B5EF4-FFF2-40B4-BE49-F238E27FC236}">
                <a16:creationId xmlns:a16="http://schemas.microsoft.com/office/drawing/2014/main" id="{09A867B1-AC18-86D3-33B0-3C2FA41DF220}"/>
              </a:ext>
            </a:extLst>
          </p:cNvPr>
          <p:cNvSpPr>
            <a:spLocks noGrp="1"/>
          </p:cNvSpPr>
          <p:nvPr>
            <p:ph idx="1"/>
          </p:nvPr>
        </p:nvSpPr>
        <p:spPr/>
        <p:txBody>
          <a:bodyPr>
            <a:normAutofit fontScale="92500" lnSpcReduction="20000"/>
          </a:bodyPr>
          <a:lstStyle/>
          <a:p>
            <a:pPr>
              <a:buClrTx/>
              <a:buFont typeface="Arial" panose="020b0604020202020204" pitchFamily="34" charset="0"/>
              <a:buChar char="•"/>
            </a:pPr>
            <a:r>
              <a:rPr lang="en-US"/>
              <a:t>PERA designates certain matters as management rights.</a:t>
            </a:r>
          </a:p>
          <a:p>
            <a:pPr marL="0" indent="0">
              <a:buClrTx/>
              <a:buNone/>
            </a:pPr>
            <a:endParaRPr lang="en-US"/>
          </a:p>
          <a:p>
            <a:pPr>
              <a:buClrTx/>
              <a:buFont typeface="Arial" panose="020b0604020202020204" pitchFamily="34" charset="0"/>
              <a:buChar char="•"/>
            </a:pPr>
            <a:r>
              <a:rPr lang="en-US"/>
              <a:t>It is the right of the public employer to determine unilaterally the purpose of each of its constituent agencies, set standards of services to be offered to the public, and exercise control and discretion over its organization and operations. </a:t>
            </a:r>
            <a:r>
              <a:rPr lang="en-US" i="1"/>
              <a:t>See </a:t>
            </a:r>
            <a:r>
              <a:rPr lang="en-US"/>
              <a:t>§ 447.209, Fla. Stat.</a:t>
            </a:r>
          </a:p>
          <a:p>
            <a:pPr marL="0" indent="0">
              <a:buClrTx/>
              <a:buNone/>
            </a:pPr>
            <a:endParaRPr lang="en-US"/>
          </a:p>
          <a:p>
            <a:pPr>
              <a:buClrTx/>
              <a:buFont typeface="Arial" panose="020b0604020202020204" pitchFamily="34" charset="0"/>
              <a:buChar char="•"/>
            </a:pPr>
            <a:r>
              <a:rPr lang="en-US"/>
              <a:t>It is also the right of the public employer to direct its employees, take disciplinary action for proper cause, and relieve its employees from duty because of lack of work or for other legitimate reasons. </a:t>
            </a:r>
            <a:r>
              <a:rPr lang="en-US" i="1"/>
              <a:t>See </a:t>
            </a:r>
            <a:r>
              <a:rPr lang="en-US"/>
              <a:t>§ 447.209, Fla. Stat.</a:t>
            </a:r>
          </a:p>
          <a:p>
            <a:pPr>
              <a:buClrTx/>
              <a:buFont typeface="Arial" panose="020b0604020202020204" pitchFamily="34" charset="0"/>
              <a:buChar char="•"/>
            </a:pPr>
            <a:endParaRPr lang="en-US"/>
          </a:p>
        </p:txBody>
      </p:sp>
    </p:spTree>
    <p:extLst>
      <p:ext uri="{BB962C8B-B14F-4D97-AF65-F5344CB8AC3E}">
        <p14:creationId xmlns:p14="http://schemas.microsoft.com/office/powerpoint/2010/main" val="1082068357"/>
      </p:ext>
    </p:ext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70CA8D20-0D08-7899-F75F-C40573619A11}"/>
            </a:ext>
          </a:extLst>
        </p:cNvPr>
        <p:cNvGrpSpPr/>
        <p:nvPr/>
      </p:nvGrpSpPr>
      <p:grpSpPr>
        <a:xfrm>
          <a:off x="0" y="0"/>
          <a:ext cx="0" cy="0"/>
        </a:xfrm>
      </p:grpSpPr>
      <p:sp>
        <p:nvSpPr>
          <p:cNvPr id="4" name="Title 3">
            <a:extLst>
              <a:ext uri="{FF2B5EF4-FFF2-40B4-BE49-F238E27FC236}">
                <a16:creationId xmlns:a16="http://schemas.microsoft.com/office/drawing/2014/main" id="{676E3C4A-D55F-F20D-958E-8E81094A61E5}"/>
              </a:ext>
            </a:extLst>
          </p:cNvPr>
          <p:cNvSpPr>
            <a:spLocks noGrp="1"/>
          </p:cNvSpPr>
          <p:nvPr>
            <p:ph type="title"/>
          </p:nvPr>
        </p:nvSpPr>
        <p:spPr/>
        <p:txBody>
          <a:bodyPr/>
          <a:lstStyle/>
          <a:p>
            <a:pPr algn="ctr"/>
            <a:r>
              <a:rPr lang="en-US">
                <a:solidFill>
                  <a:srgbClr val="1E386D"/>
                </a:solidFill>
              </a:rPr>
              <a:t>MANAGEMENT RIGHTS</a:t>
            </a:r>
          </a:p>
        </p:txBody>
      </p:sp>
      <p:sp>
        <p:nvSpPr>
          <p:cNvPr id="5" name="Content Placeholder 4">
            <a:extLst>
              <a:ext uri="{FF2B5EF4-FFF2-40B4-BE49-F238E27FC236}">
                <a16:creationId xmlns:a16="http://schemas.microsoft.com/office/drawing/2014/main" id="{EA905F1B-916B-ED59-1BF8-E7FF0FFC966F}"/>
              </a:ext>
            </a:extLst>
          </p:cNvPr>
          <p:cNvSpPr>
            <a:spLocks noGrp="1"/>
          </p:cNvSpPr>
          <p:nvPr>
            <p:ph idx="1"/>
          </p:nvPr>
        </p:nvSpPr>
        <p:spPr/>
        <p:txBody>
          <a:bodyPr>
            <a:normAutofit lnSpcReduction="10000"/>
          </a:bodyPr>
          <a:lstStyle/>
          <a:p>
            <a:pPr>
              <a:buClr>
                <a:schemeClr val="tx1"/>
              </a:buClr>
              <a:buFont typeface="Arial" panose="020b0604020202020204" pitchFamily="34" charset="0"/>
              <a:buChar char="•"/>
            </a:pPr>
            <a:r>
              <a:rPr lang="en-US"/>
              <a:t>No obligation to bargain over management rights</a:t>
            </a:r>
          </a:p>
          <a:p>
            <a:pPr marL="0" indent="0">
              <a:buClr>
                <a:schemeClr val="tx1"/>
              </a:buClr>
              <a:buNone/>
            </a:pPr>
            <a:endParaRPr lang="en-US"/>
          </a:p>
          <a:p>
            <a:pPr>
              <a:buClr>
                <a:schemeClr val="tx1"/>
              </a:buClr>
              <a:buFont typeface="Arial" panose="020b0604020202020204" pitchFamily="34" charset="0"/>
              <a:buChar char="•"/>
            </a:pPr>
            <a:r>
              <a:rPr lang="en-US"/>
              <a:t>Really could be mandatory subjects, but carved out from the scope of bargaining because they are critical to the functioning of government</a:t>
            </a:r>
          </a:p>
          <a:p>
            <a:pPr marL="0" indent="0">
              <a:buClr>
                <a:schemeClr val="tx1"/>
              </a:buClr>
              <a:buNone/>
            </a:pPr>
            <a:endParaRPr lang="en-US"/>
          </a:p>
          <a:p>
            <a:pPr>
              <a:buClr>
                <a:schemeClr val="tx1"/>
              </a:buClr>
              <a:buFont typeface="Arial" panose="020b0604020202020204" pitchFamily="34" charset="0"/>
              <a:buChar char="•"/>
            </a:pPr>
            <a:r>
              <a:rPr lang="en-US"/>
              <a:t>Examples</a:t>
            </a:r>
          </a:p>
          <a:p>
            <a:pPr lvl="1">
              <a:buClr>
                <a:schemeClr val="tx1"/>
              </a:buClr>
              <a:buFont typeface="Arial" panose="020b0604020202020204" pitchFamily="34" charset="0"/>
              <a:buChar char="•"/>
            </a:pPr>
            <a:r>
              <a:rPr lang="en-US"/>
              <a:t>Direct employees</a:t>
            </a:r>
          </a:p>
          <a:p>
            <a:pPr lvl="1">
              <a:buClr>
                <a:schemeClr val="tx1"/>
              </a:buClr>
              <a:buFont typeface="Arial" panose="020b0604020202020204" pitchFamily="34" charset="0"/>
              <a:buChar char="•"/>
            </a:pPr>
            <a:r>
              <a:rPr lang="en-US"/>
              <a:t>Take disciplinary action for proper cause</a:t>
            </a:r>
          </a:p>
          <a:p>
            <a:pPr lvl="1">
              <a:buClr>
                <a:schemeClr val="tx1"/>
              </a:buClr>
              <a:buFont typeface="Arial" panose="020b0604020202020204" pitchFamily="34" charset="0"/>
              <a:buChar char="•"/>
            </a:pPr>
            <a:r>
              <a:rPr lang="en-US"/>
              <a:t>Relieve employees for lack of work or for other legitimate reasons</a:t>
            </a:r>
          </a:p>
        </p:txBody>
      </p:sp>
    </p:spTree>
    <p:extLst>
      <p:ext uri="{BB962C8B-B14F-4D97-AF65-F5344CB8AC3E}">
        <p14:creationId xmlns:p14="http://schemas.microsoft.com/office/powerpoint/2010/main" val="2919698661"/>
      </p:ext>
    </p:ext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534BC293-478B-7905-9AFB-8547824676E8}"/>
            </a:ext>
          </a:extLst>
        </p:cNvPr>
        <p:cNvGrpSpPr/>
        <p:nvPr/>
      </p:nvGrpSpPr>
      <p:grpSpPr>
        <a:xfrm>
          <a:off x="0" y="0"/>
          <a:ext cx="0" cy="0"/>
        </a:xfrm>
      </p:grpSpPr>
      <p:sp>
        <p:nvSpPr>
          <p:cNvPr id="4" name="Title 3">
            <a:extLst>
              <a:ext uri="{FF2B5EF4-FFF2-40B4-BE49-F238E27FC236}">
                <a16:creationId xmlns:a16="http://schemas.microsoft.com/office/drawing/2014/main" id="{D9F06F1A-54B5-9D17-C7F0-1802ED65FB62}"/>
              </a:ext>
            </a:extLst>
          </p:cNvPr>
          <p:cNvSpPr>
            <a:spLocks noGrp="1"/>
          </p:cNvSpPr>
          <p:nvPr>
            <p:ph type="title"/>
          </p:nvPr>
        </p:nvSpPr>
        <p:spPr/>
        <p:txBody>
          <a:bodyPr/>
          <a:lstStyle/>
          <a:p>
            <a:pPr algn="ctr"/>
            <a:r>
              <a:rPr lang="en-US">
                <a:solidFill>
                  <a:srgbClr val="1E386D"/>
                </a:solidFill>
              </a:rPr>
              <a:t>SCOPE OF BARGAINING</a:t>
            </a:r>
          </a:p>
        </p:txBody>
      </p:sp>
      <p:sp>
        <p:nvSpPr>
          <p:cNvPr id="5" name="Content Placeholder 4">
            <a:extLst>
              <a:ext uri="{FF2B5EF4-FFF2-40B4-BE49-F238E27FC236}">
                <a16:creationId xmlns:a16="http://schemas.microsoft.com/office/drawing/2014/main" id="{491D5225-DE51-65FD-764B-31C582003D39}"/>
              </a:ext>
            </a:extLst>
          </p:cNvPr>
          <p:cNvSpPr>
            <a:spLocks noGrp="1"/>
          </p:cNvSpPr>
          <p:nvPr>
            <p:ph idx="1"/>
          </p:nvPr>
        </p:nvSpPr>
        <p:spPr/>
        <p:txBody>
          <a:bodyPr>
            <a:normAutofit/>
          </a:bodyPr>
          <a:lstStyle/>
          <a:p>
            <a:pPr>
              <a:buClr>
                <a:schemeClr val="tx1"/>
              </a:buClr>
              <a:buFont typeface="Arial" panose="020b0604020202020204" pitchFamily="34" charset="0"/>
              <a:buChar char="•"/>
            </a:pPr>
            <a:r>
              <a:rPr lang="en-US"/>
              <a:t>“No Florida case has adequately discussed the analysis to be used in determining whether a subject must be collectively bargained when that subject both directly relates to employment security or conditions of employment and also directly relates to the functioning of an enterprise.” </a:t>
            </a:r>
            <a:r>
              <a:rPr lang="en-US" i="1"/>
              <a:t>Fraternal Order of Police, Miami Lodge 20 v. City of Miami</a:t>
            </a:r>
            <a:r>
              <a:rPr lang="en-US"/>
              <a:t>, 609 So.2d 31 (Fla. 1992)</a:t>
            </a:r>
          </a:p>
          <a:p>
            <a:pPr marL="0" indent="0">
              <a:buClr>
                <a:schemeClr val="tx1"/>
              </a:buClr>
              <a:buNone/>
            </a:pPr>
            <a:endParaRPr lang="en-US"/>
          </a:p>
          <a:p>
            <a:pPr>
              <a:buClr>
                <a:schemeClr val="tx1"/>
              </a:buClr>
              <a:buFont typeface="Arial" panose="020b0604020202020204" pitchFamily="34" charset="0"/>
              <a:buChar char="•"/>
            </a:pPr>
            <a:r>
              <a:rPr lang="en-US"/>
              <a:t>Balancing test applies to determine which interest predominates</a:t>
            </a:r>
          </a:p>
          <a:p>
            <a:pPr marL="0" indent="0">
              <a:buClr>
                <a:schemeClr val="tx1"/>
              </a:buClr>
              <a:buNone/>
            </a:pPr>
            <a:endParaRPr lang="en-US"/>
          </a:p>
        </p:txBody>
      </p:sp>
    </p:spTree>
    <p:extLst>
      <p:ext uri="{BB962C8B-B14F-4D97-AF65-F5344CB8AC3E}">
        <p14:creationId xmlns:p14="http://schemas.microsoft.com/office/powerpoint/2010/main" val="3419854928"/>
      </p:ext>
    </p:ext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F9039ADA-2E3D-8E09-CAC4-0E1176836729}"/>
            </a:ext>
          </a:extLst>
        </p:cNvPr>
        <p:cNvGrpSpPr/>
        <p:nvPr/>
      </p:nvGrpSpPr>
      <p:grpSpPr>
        <a:xfrm>
          <a:off x="0" y="0"/>
          <a:ext cx="0" cy="0"/>
        </a:xfrm>
      </p:grpSpPr>
      <p:sp>
        <p:nvSpPr>
          <p:cNvPr id="4" name="Title 3">
            <a:extLst>
              <a:ext uri="{FF2B5EF4-FFF2-40B4-BE49-F238E27FC236}">
                <a16:creationId xmlns:a16="http://schemas.microsoft.com/office/drawing/2014/main" id="{0136C8B2-2964-66B4-2911-FC6E64010B52}"/>
              </a:ext>
            </a:extLst>
          </p:cNvPr>
          <p:cNvSpPr>
            <a:spLocks noGrp="1"/>
          </p:cNvSpPr>
          <p:nvPr>
            <p:ph type="title"/>
          </p:nvPr>
        </p:nvSpPr>
        <p:spPr/>
        <p:txBody>
          <a:bodyPr/>
          <a:lstStyle/>
          <a:p>
            <a:pPr algn="ctr"/>
            <a:r>
              <a:rPr lang="en-US">
                <a:solidFill>
                  <a:srgbClr val="1E386D"/>
                </a:solidFill>
              </a:rPr>
              <a:t>SCOPE OF BARGAINING</a:t>
            </a:r>
          </a:p>
        </p:txBody>
      </p:sp>
      <p:sp>
        <p:nvSpPr>
          <p:cNvPr id="5" name="Content Placeholder 4">
            <a:extLst>
              <a:ext uri="{FF2B5EF4-FFF2-40B4-BE49-F238E27FC236}">
                <a16:creationId xmlns:a16="http://schemas.microsoft.com/office/drawing/2014/main" id="{86FD7134-B712-F256-EFEF-2F74DB52A442}"/>
              </a:ext>
            </a:extLst>
          </p:cNvPr>
          <p:cNvSpPr>
            <a:spLocks noGrp="1"/>
          </p:cNvSpPr>
          <p:nvPr>
            <p:ph idx="1"/>
          </p:nvPr>
        </p:nvSpPr>
        <p:spPr>
          <a:xfrm>
            <a:off x="7794143" y="4187687"/>
            <a:ext cx="2440838" cy="1224570"/>
          </a:xfrm>
        </p:spPr>
        <p:txBody>
          <a:bodyPr>
            <a:normAutofit fontScale="85000" lnSpcReduction="20000"/>
          </a:bodyPr>
          <a:lstStyle/>
          <a:p>
            <a:pPr marL="0" indent="0" algn="ctr">
              <a:buClr>
                <a:schemeClr val="tx1"/>
              </a:buClr>
              <a:buNone/>
            </a:pPr>
            <a:endParaRPr lang="en-US"/>
          </a:p>
          <a:p>
            <a:pPr marL="0" indent="0" algn="ctr">
              <a:buClr>
                <a:schemeClr val="tx1"/>
              </a:buClr>
              <a:buNone/>
            </a:pPr>
            <a:r>
              <a:rPr lang="en-US"/>
              <a:t>MANAGEMENT</a:t>
            </a:r>
          </a:p>
          <a:p>
            <a:pPr marL="0" indent="0" algn="ctr">
              <a:buClr>
                <a:schemeClr val="tx1"/>
              </a:buClr>
              <a:buNone/>
            </a:pPr>
            <a:r>
              <a:rPr lang="en-US"/>
              <a:t>RIGHTS</a:t>
            </a:r>
          </a:p>
          <a:p>
            <a:pPr marL="0" indent="0" algn="ctr">
              <a:buClr>
                <a:schemeClr val="tx1"/>
              </a:buClr>
              <a:buNone/>
            </a:pPr>
            <a:endParaRPr lang="en-US"/>
          </a:p>
        </p:txBody>
      </p:sp>
      <p:sp>
        <p:nvSpPr>
          <p:cNvPr id="7" name="Arrow: Left-Right 6">
            <a:extLst>
              <a:ext uri="{FF2B5EF4-FFF2-40B4-BE49-F238E27FC236}">
                <a16:creationId xmlns:a16="http://schemas.microsoft.com/office/drawing/2014/main" id="{0EA14B23-1EA9-67D8-C958-D45E78889A87}"/>
              </a:ext>
            </a:extLst>
          </p:cNvPr>
          <p:cNvSpPr/>
          <p:nvPr/>
        </p:nvSpPr>
        <p:spPr>
          <a:xfrm>
            <a:off x="1649781" y="2670313"/>
            <a:ext cx="8585200" cy="1517374"/>
          </a:xfrm>
          <a:prstGeom prst="leftRightArrow">
            <a:avLst/>
          </a:prstGeom>
          <a:gradFill flip="none" rotWithShape="1">
            <a:gsLst>
              <a:gs pos="0">
                <a:srgbClr val="FF0000"/>
              </a:gs>
              <a:gs pos="100000">
                <a:srgbClr val="00B050"/>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4">
            <a:extLst>
              <a:ext uri="{FF2B5EF4-FFF2-40B4-BE49-F238E27FC236}">
                <a16:creationId xmlns:a16="http://schemas.microsoft.com/office/drawing/2014/main" id="{5C60B93B-3FE9-1657-2CE0-119BAFDAC167}"/>
              </a:ext>
            </a:extLst>
          </p:cNvPr>
          <p:cNvSpPr txBox="1"/>
          <p:nvPr/>
        </p:nvSpPr>
        <p:spPr>
          <a:xfrm>
            <a:off x="1428700" y="3912906"/>
            <a:ext cx="2645867" cy="151737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ct val="0"/>
              </a:spcBef>
              <a:spcAft>
                <a:spcPts val="600"/>
              </a:spcAft>
              <a:buClr>
                <a:srgbClr val="0072CE"/>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Calibri" panose="020f0502020204030204" pitchFamily="34" charset="0"/>
              <a:buNone/>
            </a:pPr>
            <a:endParaRPr lang="en-US" sz="2400"/>
          </a:p>
          <a:p>
            <a:pPr marL="0" indent="0" algn="ctr">
              <a:buClr>
                <a:schemeClr val="tx1"/>
              </a:buClr>
              <a:buFont typeface="Calibri" panose="020f0502020204030204" pitchFamily="34" charset="0"/>
              <a:buNone/>
            </a:pPr>
            <a:r>
              <a:rPr lang="en-US" sz="2400"/>
              <a:t>BARGAINING RIGHTS OF EMPLOYEES</a:t>
            </a:r>
          </a:p>
          <a:p>
            <a:pPr marL="0" indent="0" algn="ctr">
              <a:buClr>
                <a:schemeClr val="tx1"/>
              </a:buClr>
              <a:buFont typeface="Calibri" panose="020f0502020204030204" pitchFamily="34" charset="0"/>
              <a:buNone/>
            </a:pPr>
            <a:endParaRPr lang="en-US" sz="2400"/>
          </a:p>
        </p:txBody>
      </p:sp>
    </p:spTree>
    <p:extLst>
      <p:ext uri="{BB962C8B-B14F-4D97-AF65-F5344CB8AC3E}">
        <p14:creationId xmlns:p14="http://schemas.microsoft.com/office/powerpoint/2010/main" val="2475200868"/>
      </p:ext>
    </p:ext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F6CBF2B0-ED9E-9D16-4138-0567E2E4317E}"/>
            </a:ext>
          </a:extLst>
        </p:cNvPr>
        <p:cNvGrpSpPr/>
        <p:nvPr/>
      </p:nvGrpSpPr>
      <p:grpSpPr>
        <a:xfrm>
          <a:off x="0" y="0"/>
          <a:ext cx="0" cy="0"/>
        </a:xfrm>
      </p:grpSpPr>
      <p:sp>
        <p:nvSpPr>
          <p:cNvPr id="4" name="Title 3">
            <a:extLst>
              <a:ext uri="{FF2B5EF4-FFF2-40B4-BE49-F238E27FC236}">
                <a16:creationId xmlns:a16="http://schemas.microsoft.com/office/drawing/2014/main" id="{30298760-A315-42D3-569A-D912EEE98865}"/>
              </a:ext>
            </a:extLst>
          </p:cNvPr>
          <p:cNvSpPr>
            <a:spLocks noGrp="1"/>
          </p:cNvSpPr>
          <p:nvPr>
            <p:ph type="title"/>
          </p:nvPr>
        </p:nvSpPr>
        <p:spPr/>
        <p:txBody>
          <a:bodyPr/>
          <a:lstStyle/>
          <a:p>
            <a:pPr algn="ctr"/>
            <a:r>
              <a:rPr lang="en-US">
                <a:solidFill>
                  <a:srgbClr val="1E386D"/>
                </a:solidFill>
              </a:rPr>
              <a:t>CHANGES TO TERMS OF EMPLOYMENT</a:t>
            </a:r>
          </a:p>
        </p:txBody>
      </p:sp>
      <p:sp>
        <p:nvSpPr>
          <p:cNvPr id="5" name="Content Placeholder 4">
            <a:extLst>
              <a:ext uri="{FF2B5EF4-FFF2-40B4-BE49-F238E27FC236}">
                <a16:creationId xmlns:a16="http://schemas.microsoft.com/office/drawing/2014/main" id="{9B2D9C10-5993-4897-1F7D-C18B78D239EA}"/>
              </a:ext>
            </a:extLst>
          </p:cNvPr>
          <p:cNvSpPr>
            <a:spLocks noGrp="1"/>
          </p:cNvSpPr>
          <p:nvPr>
            <p:ph idx="1"/>
          </p:nvPr>
        </p:nvSpPr>
        <p:spPr/>
        <p:txBody>
          <a:bodyPr>
            <a:normAutofit/>
          </a:bodyPr>
          <a:lstStyle/>
          <a:p>
            <a:pPr>
              <a:buClr>
                <a:schemeClr val="tx1"/>
              </a:buClr>
              <a:buFont typeface="Arial" panose="020b0604020202020204" pitchFamily="34" charset="0"/>
              <a:buChar char="•"/>
            </a:pPr>
            <a:r>
              <a:rPr lang="en-US"/>
              <a:t>Absent a clear and unmistakable waiver by the certified bargaining representative or exigent circumstances requiring immediate action, a public employer’s unilateral alteration of a mandatory subject of bargaining constitutes a violation of PERA.</a:t>
            </a:r>
          </a:p>
        </p:txBody>
      </p:sp>
    </p:spTree>
    <p:extLst>
      <p:ext uri="{BB962C8B-B14F-4D97-AF65-F5344CB8AC3E}">
        <p14:creationId xmlns:p14="http://schemas.microsoft.com/office/powerpoint/2010/main" val="3685372269"/>
      </p:ext>
    </p:extLst>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07322417-5633-45D9-9739-B0AC98D0F17A}"/>
            </a:ext>
          </a:extLst>
        </p:cNvPr>
        <p:cNvGrpSpPr/>
        <p:nvPr/>
      </p:nvGrpSpPr>
      <p:grpSpPr>
        <a:xfrm>
          <a:off x="0" y="0"/>
          <a:ext cx="0" cy="0"/>
        </a:xfrm>
      </p:grpSpPr>
      <p:sp>
        <p:nvSpPr>
          <p:cNvPr id="4" name="Title 3">
            <a:extLst>
              <a:ext uri="{FF2B5EF4-FFF2-40B4-BE49-F238E27FC236}">
                <a16:creationId xmlns:a16="http://schemas.microsoft.com/office/drawing/2014/main" id="{1D34B3B4-01BA-071F-A43F-331FA0490D2A}"/>
              </a:ext>
            </a:extLst>
          </p:cNvPr>
          <p:cNvSpPr>
            <a:spLocks noGrp="1"/>
          </p:cNvSpPr>
          <p:nvPr>
            <p:ph type="title"/>
          </p:nvPr>
        </p:nvSpPr>
        <p:spPr/>
        <p:txBody>
          <a:bodyPr/>
          <a:lstStyle/>
          <a:p>
            <a:pPr algn="ctr"/>
            <a:r>
              <a:rPr lang="en-US">
                <a:solidFill>
                  <a:srgbClr val="1E386D"/>
                </a:solidFill>
              </a:rPr>
              <a:t>WAIVERS</a:t>
            </a:r>
          </a:p>
        </p:txBody>
      </p:sp>
      <p:sp>
        <p:nvSpPr>
          <p:cNvPr id="5" name="Content Placeholder 4">
            <a:extLst>
              <a:ext uri="{FF2B5EF4-FFF2-40B4-BE49-F238E27FC236}">
                <a16:creationId xmlns:a16="http://schemas.microsoft.com/office/drawing/2014/main" id="{F3E3CF4E-687F-B5FE-296B-FEE18C4173E6}"/>
              </a:ext>
            </a:extLst>
          </p:cNvPr>
          <p:cNvSpPr>
            <a:spLocks noGrp="1"/>
          </p:cNvSpPr>
          <p:nvPr>
            <p:ph idx="1"/>
          </p:nvPr>
        </p:nvSpPr>
        <p:spPr/>
        <p:txBody>
          <a:bodyPr>
            <a:normAutofit/>
          </a:bodyPr>
          <a:lstStyle/>
          <a:p>
            <a:pPr>
              <a:buClr>
                <a:schemeClr val="tx1"/>
              </a:buClr>
              <a:buFont typeface="Arial" panose="020b0604020202020204" pitchFamily="34" charset="0"/>
              <a:buChar char="•"/>
            </a:pPr>
            <a:r>
              <a:rPr lang="en-US"/>
              <a:t>Mandatory subject of bargaining becomes permissive if it contains a waiver of the right to bargain</a:t>
            </a:r>
          </a:p>
          <a:p>
            <a:pPr marL="0" indent="0">
              <a:buClr>
                <a:schemeClr val="tx1"/>
              </a:buClr>
              <a:buNone/>
            </a:pPr>
            <a:endParaRPr lang="en-US"/>
          </a:p>
          <a:p>
            <a:pPr>
              <a:buClr>
                <a:schemeClr val="tx1"/>
              </a:buClr>
              <a:buFont typeface="Arial" panose="020b0604020202020204" pitchFamily="34" charset="0"/>
              <a:buChar char="•"/>
            </a:pPr>
            <a:r>
              <a:rPr lang="en-US"/>
              <a:t>Unlawful to insist to impasse over waiver of right to bargain over a mandatory subject of bargaining</a:t>
            </a:r>
          </a:p>
          <a:p>
            <a:pPr marL="0" indent="0">
              <a:buClr>
                <a:schemeClr val="tx1"/>
              </a:buClr>
              <a:buNone/>
            </a:pPr>
            <a:endParaRPr lang="en-US"/>
          </a:p>
          <a:p>
            <a:pPr>
              <a:buClr>
                <a:schemeClr val="tx1"/>
              </a:buClr>
              <a:buFont typeface="Arial" panose="020b0604020202020204" pitchFamily="34" charset="0"/>
              <a:buChar char="•"/>
            </a:pPr>
            <a:r>
              <a:rPr lang="en-US"/>
              <a:t>Management rights clause can become non-mandatory if it contains waiver of the right to impact bargain</a:t>
            </a:r>
          </a:p>
        </p:txBody>
      </p:sp>
    </p:spTree>
    <p:extLst>
      <p:ext uri="{BB962C8B-B14F-4D97-AF65-F5344CB8AC3E}">
        <p14:creationId xmlns:p14="http://schemas.microsoft.com/office/powerpoint/2010/main" val="3214080916"/>
      </p:ext>
    </p:extLst>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32D88085-8617-7B7F-61E3-F3F52F4C97CD}"/>
              </a:ext>
            </a:extLst>
          </p:cNvPr>
          <p:cNvSpPr>
            <a:spLocks noGrp="1"/>
          </p:cNvSpPr>
          <p:nvPr>
            <p:ph type="title"/>
          </p:nvPr>
        </p:nvSpPr>
        <p:spPr/>
        <p:txBody>
          <a:bodyPr>
            <a:normAutofit/>
          </a:bodyPr>
          <a:lstStyle/>
          <a:p>
            <a:pPr algn="ctr"/>
            <a:r>
              <a:rPr lang="en-US">
                <a:solidFill>
                  <a:srgbClr val="1E386D"/>
                </a:solidFill>
              </a:rPr>
              <a:t>MANDATORY</a:t>
            </a:r>
            <a:br>
              <a:rPr lang="en-US">
                <a:solidFill>
                  <a:srgbClr val="1E386D"/>
                </a:solidFill>
              </a:rPr>
            </a:br>
            <a:r>
              <a:rPr lang="en-US">
                <a:solidFill>
                  <a:srgbClr val="1E386D"/>
                </a:solidFill>
              </a:rPr>
              <a:t>v.</a:t>
            </a:r>
            <a:br>
              <a:rPr lang="en-US">
                <a:solidFill>
                  <a:srgbClr val="1E386D"/>
                </a:solidFill>
              </a:rPr>
            </a:br>
            <a:r>
              <a:rPr lang="en-US">
                <a:solidFill>
                  <a:srgbClr val="1E386D"/>
                </a:solidFill>
              </a:rPr>
              <a:t>PERMISSIVE</a:t>
            </a:r>
          </a:p>
        </p:txBody>
      </p:sp>
      <p:sp>
        <p:nvSpPr>
          <p:cNvPr id="7" name="Text Placeholder 6">
            <a:extLst>
              <a:ext uri="{FF2B5EF4-FFF2-40B4-BE49-F238E27FC236}">
                <a16:creationId xmlns:a16="http://schemas.microsoft.com/office/drawing/2014/main" id="{33F263D4-43E5-FA5D-F38A-9A41CC4FF7C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30107440"/>
      </p:ext>
    </p:ext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DC40FF67-0428-C178-739E-B84261D305A2}"/>
            </a:ext>
          </a:extLst>
        </p:cNvPr>
        <p:cNvGrpSpPr/>
        <p:nvPr/>
      </p:nvGrpSpPr>
      <p:grpSpPr>
        <a:xfrm>
          <a:off x="0" y="0"/>
          <a:ext cx="0" cy="0"/>
        </a:xfrm>
      </p:grpSpPr>
      <p:sp>
        <p:nvSpPr>
          <p:cNvPr id="11" name="Title 10">
            <a:extLst>
              <a:ext uri="{FF2B5EF4-FFF2-40B4-BE49-F238E27FC236}">
                <a16:creationId xmlns:a16="http://schemas.microsoft.com/office/drawing/2014/main" id="{3BBC2A76-FE03-D873-1EAE-1DB350F5113F}"/>
              </a:ext>
            </a:extLst>
          </p:cNvPr>
          <p:cNvSpPr>
            <a:spLocks noGrp="1"/>
          </p:cNvSpPr>
          <p:nvPr>
            <p:ph type="title"/>
          </p:nvPr>
        </p:nvSpPr>
        <p:spPr/>
        <p:txBody>
          <a:bodyPr/>
          <a:lstStyle/>
          <a:p>
            <a:pPr algn="ctr"/>
            <a:r>
              <a:rPr lang="en-US"/>
              <a:t> </a:t>
            </a:r>
            <a:r>
              <a:rPr lang="en-US">
                <a:solidFill>
                  <a:srgbClr val="1E386D"/>
                </a:solidFill>
              </a:rPr>
              <a:t>Mandatory or Permissive</a:t>
            </a:r>
          </a:p>
        </p:txBody>
      </p:sp>
      <p:sp>
        <p:nvSpPr>
          <p:cNvPr id="9" name="Content Placeholder 8">
            <a:extLst>
              <a:ext uri="{FF2B5EF4-FFF2-40B4-BE49-F238E27FC236}">
                <a16:creationId xmlns:a16="http://schemas.microsoft.com/office/drawing/2014/main" id="{668FE40A-44BB-163D-B42B-ACC8F7C02AA5}"/>
              </a:ext>
            </a:extLst>
          </p:cNvPr>
          <p:cNvSpPr>
            <a:spLocks noGrp="1"/>
          </p:cNvSpPr>
          <p:nvPr>
            <p:ph idx="1"/>
          </p:nvPr>
        </p:nvSpPr>
        <p:spPr/>
        <p:txBody>
          <a:bodyPr/>
          <a:lstStyle/>
          <a:p>
            <a:pPr marL="0" indent="0" algn="ctr">
              <a:buNone/>
            </a:pPr>
            <a:r>
              <a:rPr lang="en-US"/>
              <a:t>A school district wants to implement a hiring incentive. </a:t>
            </a:r>
          </a:p>
          <a:p>
            <a:pPr marL="0" indent="0" algn="ctr">
              <a:buNone/>
            </a:pPr>
            <a:r>
              <a:rPr lang="en-US"/>
              <a:t>It would be paid to newly hired teachers only.</a:t>
            </a:r>
          </a:p>
          <a:p>
            <a:pPr marL="0" indent="0">
              <a:buNone/>
            </a:pPr>
            <a:endParaRPr lang="en-US" sz="3600"/>
          </a:p>
          <a:p>
            <a:pPr marL="0" indent="0" algn="ctr">
              <a:buNone/>
            </a:pPr>
            <a:r>
              <a:rPr lang="en-US" sz="3600"/>
              <a:t>MANDATORY</a:t>
            </a:r>
          </a:p>
          <a:p>
            <a:pPr marL="0" indent="0" algn="ctr">
              <a:buNone/>
            </a:pPr>
            <a:r>
              <a:rPr lang="en-US" sz="1400" i="1"/>
              <a:t>Hamilton County Education Association v. Hamilton County School District</a:t>
            </a:r>
            <a:r>
              <a:rPr lang="en-US" sz="1400"/>
              <a:t>, 30 FPER 180 (2004)</a:t>
            </a:r>
            <a:endParaRPr lang="en-US" sz="1400" i="1"/>
          </a:p>
        </p:txBody>
      </p:sp>
    </p:spTree>
    <p:extLst>
      <p:ext uri="{BB962C8B-B14F-4D97-AF65-F5344CB8AC3E}">
        <p14:creationId xmlns:p14="http://schemas.microsoft.com/office/powerpoint/2010/main" val="4082090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666CF914-8289-1F62-2B67-AB5BE5FE5D3D}"/>
            </a:ext>
          </a:extLst>
        </p:cNvPr>
        <p:cNvGrpSpPr/>
        <p:nvPr/>
      </p:nvGrpSpPr>
      <p:grpSpPr>
        <a:xfrm>
          <a:off x="0" y="0"/>
          <a:ext cx="0" cy="0"/>
        </a:xfrm>
      </p:grpSpPr>
      <p:sp>
        <p:nvSpPr>
          <p:cNvPr id="11" name="Title 10">
            <a:extLst>
              <a:ext uri="{FF2B5EF4-FFF2-40B4-BE49-F238E27FC236}">
                <a16:creationId xmlns:a16="http://schemas.microsoft.com/office/drawing/2014/main" id="{1A78A42E-E261-10B4-9F37-119E05D7F7CB}"/>
              </a:ext>
            </a:extLst>
          </p:cNvPr>
          <p:cNvSpPr>
            <a:spLocks noGrp="1"/>
          </p:cNvSpPr>
          <p:nvPr>
            <p:ph type="title"/>
          </p:nvPr>
        </p:nvSpPr>
        <p:spPr/>
        <p:txBody>
          <a:bodyPr/>
          <a:lstStyle/>
          <a:p>
            <a:pPr algn="ctr"/>
            <a:r>
              <a:rPr lang="en-US"/>
              <a:t> </a:t>
            </a:r>
            <a:r>
              <a:rPr lang="en-US">
                <a:solidFill>
                  <a:srgbClr val="1E386D"/>
                </a:solidFill>
              </a:rPr>
              <a:t>Mandatory or Permissive</a:t>
            </a:r>
          </a:p>
        </p:txBody>
      </p:sp>
      <p:sp>
        <p:nvSpPr>
          <p:cNvPr id="9" name="Content Placeholder 8">
            <a:extLst>
              <a:ext uri="{FF2B5EF4-FFF2-40B4-BE49-F238E27FC236}">
                <a16:creationId xmlns:a16="http://schemas.microsoft.com/office/drawing/2014/main" id="{2E05DA3B-6CB2-F544-2467-09B9AE3AD565}"/>
              </a:ext>
            </a:extLst>
          </p:cNvPr>
          <p:cNvSpPr>
            <a:spLocks noGrp="1"/>
          </p:cNvSpPr>
          <p:nvPr>
            <p:ph idx="1"/>
          </p:nvPr>
        </p:nvSpPr>
        <p:spPr/>
        <p:txBody>
          <a:bodyPr/>
          <a:lstStyle/>
          <a:p>
            <a:pPr marL="0" indent="0" algn="ctr">
              <a:buNone/>
            </a:pPr>
            <a:r>
              <a:rPr lang="en-US"/>
              <a:t>A municipal fire department which has an issue with firefighters </a:t>
            </a:r>
          </a:p>
          <a:p>
            <a:pPr marL="0" indent="0" algn="ctr">
              <a:buNone/>
            </a:pPr>
            <a:r>
              <a:rPr lang="en-US"/>
              <a:t>showing up to their shifts intoxicated and "sleeping it off.“ The fire chief unilaterally implements pre-shift random alcohol testing.</a:t>
            </a:r>
          </a:p>
          <a:p>
            <a:pPr marL="0" indent="0">
              <a:buNone/>
            </a:pPr>
            <a:endParaRPr lang="en-US" sz="3600"/>
          </a:p>
          <a:p>
            <a:pPr marL="0" indent="0" algn="ctr">
              <a:buNone/>
            </a:pPr>
            <a:r>
              <a:rPr lang="en-US" sz="3600"/>
              <a:t>MANDATORY</a:t>
            </a:r>
          </a:p>
          <a:p>
            <a:pPr marL="0" indent="0" algn="ctr">
              <a:buNone/>
            </a:pPr>
            <a:r>
              <a:rPr lang="en-US" sz="1400" i="1"/>
              <a:t>FOP Miami Lodge 20 v. City of Miami</a:t>
            </a:r>
            <a:r>
              <a:rPr lang="en-US" sz="1400"/>
              <a:t>, 609 So. 2d 31 (Fla. 1992)</a:t>
            </a:r>
            <a:endParaRPr lang="en-US" sz="1400" i="1"/>
          </a:p>
        </p:txBody>
      </p:sp>
    </p:spTree>
    <p:extLst>
      <p:ext uri="{BB962C8B-B14F-4D97-AF65-F5344CB8AC3E}">
        <p14:creationId xmlns:p14="http://schemas.microsoft.com/office/powerpoint/2010/main" val="27913290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E524AD99-3174-32D3-3621-EC169931108A}"/>
            </a:ext>
          </a:extLst>
        </p:cNvPr>
        <p:cNvGrpSpPr/>
        <p:nvPr/>
      </p:nvGrpSpPr>
      <p:grpSpPr>
        <a:xfrm>
          <a:off x="0" y="0"/>
          <a:ext cx="0" cy="0"/>
        </a:xfrm>
      </p:grpSpPr>
      <p:sp>
        <p:nvSpPr>
          <p:cNvPr id="11" name="Title 10">
            <a:extLst>
              <a:ext uri="{FF2B5EF4-FFF2-40B4-BE49-F238E27FC236}">
                <a16:creationId xmlns:a16="http://schemas.microsoft.com/office/drawing/2014/main" id="{AE0FF382-570A-172A-FD74-A02743CFD993}"/>
              </a:ext>
            </a:extLst>
          </p:cNvPr>
          <p:cNvSpPr>
            <a:spLocks noGrp="1"/>
          </p:cNvSpPr>
          <p:nvPr>
            <p:ph type="title"/>
          </p:nvPr>
        </p:nvSpPr>
        <p:spPr/>
        <p:txBody>
          <a:bodyPr/>
          <a:lstStyle/>
          <a:p>
            <a:pPr algn="ctr"/>
            <a:r>
              <a:rPr lang="en-US"/>
              <a:t> </a:t>
            </a:r>
            <a:r>
              <a:rPr lang="en-US">
                <a:solidFill>
                  <a:srgbClr val="1E386D"/>
                </a:solidFill>
              </a:rPr>
              <a:t>Mandatory or Permissive</a:t>
            </a:r>
          </a:p>
        </p:txBody>
      </p:sp>
      <p:sp>
        <p:nvSpPr>
          <p:cNvPr id="9" name="Content Placeholder 8">
            <a:extLst>
              <a:ext uri="{FF2B5EF4-FFF2-40B4-BE49-F238E27FC236}">
                <a16:creationId xmlns:a16="http://schemas.microsoft.com/office/drawing/2014/main" id="{B9B910EE-4376-6AEF-89CA-CACAF767A434}"/>
              </a:ext>
            </a:extLst>
          </p:cNvPr>
          <p:cNvSpPr>
            <a:spLocks noGrp="1"/>
          </p:cNvSpPr>
          <p:nvPr>
            <p:ph idx="1"/>
          </p:nvPr>
        </p:nvSpPr>
        <p:spPr/>
        <p:txBody>
          <a:bodyPr/>
          <a:lstStyle/>
          <a:p>
            <a:pPr marL="0" indent="0" algn="ctr">
              <a:buNone/>
            </a:pPr>
            <a:r>
              <a:rPr lang="en-US"/>
              <a:t>A teachers union proposes a new contract article that </a:t>
            </a:r>
          </a:p>
          <a:p>
            <a:pPr marL="0" indent="0" algn="ctr">
              <a:buNone/>
            </a:pPr>
            <a:r>
              <a:rPr lang="en-US"/>
              <a:t>defines criteria for promotion to administration </a:t>
            </a:r>
          </a:p>
          <a:p>
            <a:pPr marL="0" indent="0" algn="ctr">
              <a:buNone/>
            </a:pPr>
            <a:r>
              <a:rPr lang="en-US"/>
              <a:t>positions that are outside the bargaining unit.</a:t>
            </a:r>
          </a:p>
          <a:p>
            <a:pPr marL="0" indent="0">
              <a:buNone/>
            </a:pPr>
            <a:endParaRPr lang="en-US" sz="3600"/>
          </a:p>
          <a:p>
            <a:pPr marL="0" indent="0" algn="ctr">
              <a:buNone/>
            </a:pPr>
            <a:r>
              <a:rPr lang="en-US" sz="3600"/>
              <a:t>PERMISSIVE</a:t>
            </a:r>
          </a:p>
          <a:p>
            <a:pPr marL="0" indent="0" algn="ctr">
              <a:buNone/>
            </a:pPr>
            <a:r>
              <a:rPr lang="en-US" sz="1400" i="1"/>
              <a:t>City of Orlando v. Florida PERC</a:t>
            </a:r>
            <a:r>
              <a:rPr lang="en-US" sz="1400"/>
              <a:t>, 435 So. 2d 275 (Fla. 5</a:t>
            </a:r>
            <a:r>
              <a:rPr lang="en-US" sz="1400" baseline="30000"/>
              <a:t>th</a:t>
            </a:r>
            <a:r>
              <a:rPr lang="en-US" sz="1400"/>
              <a:t> DCA 1983)</a:t>
            </a:r>
            <a:endParaRPr lang="en-US" sz="1400" i="1"/>
          </a:p>
        </p:txBody>
      </p:sp>
    </p:spTree>
    <p:extLst>
      <p:ext uri="{BB962C8B-B14F-4D97-AF65-F5344CB8AC3E}">
        <p14:creationId xmlns:p14="http://schemas.microsoft.com/office/powerpoint/2010/main" val="1925758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p:cNvSpPr>
            <a:spLocks noGrp="1"/>
          </p:cNvSpPr>
          <p:nvPr>
            <p:ph type="title"/>
          </p:nvPr>
        </p:nvSpPr>
        <p:spPr/>
        <p:txBody>
          <a:bodyPr/>
          <a:lstStyle/>
          <a:p>
            <a:r>
              <a:rPr lang="en-US">
                <a:solidFill>
                  <a:srgbClr val="1E386D"/>
                </a:solidFill>
              </a:rPr>
              <a:t>Do we really have to bargain over that?</a:t>
            </a:r>
          </a:p>
        </p:txBody>
      </p:sp>
      <p:sp>
        <p:nvSpPr>
          <p:cNvPr id="5" name="Content Placeholder 4"/>
          <p:cNvSpPr>
            <a:spLocks noGrp="1"/>
          </p:cNvSpPr>
          <p:nvPr>
            <p:ph idx="1"/>
          </p:nvPr>
        </p:nvSpPr>
        <p:spPr/>
        <p:txBody>
          <a:bodyPr>
            <a:normAutofit lnSpcReduction="10000"/>
          </a:bodyPr>
          <a:lstStyle/>
          <a:p>
            <a:pPr>
              <a:buClr>
                <a:schemeClr val="tx1"/>
              </a:buClr>
              <a:buFont typeface="Arial" panose="020b0604020202020204" pitchFamily="34" charset="0"/>
              <a:buChar char="•"/>
            </a:pPr>
            <a:r>
              <a:rPr lang="en-US"/>
              <a:t>Collective Bargaining Obligation</a:t>
            </a:r>
          </a:p>
          <a:p>
            <a:pPr>
              <a:buClr>
                <a:schemeClr val="tx1"/>
              </a:buClr>
              <a:buFont typeface="Arial" panose="020b0604020202020204" pitchFamily="34" charset="0"/>
              <a:buChar char="•"/>
            </a:pPr>
            <a:endParaRPr lang="en-US"/>
          </a:p>
          <a:p>
            <a:pPr>
              <a:buClr>
                <a:schemeClr val="tx1"/>
              </a:buClr>
              <a:buFont typeface="Arial" panose="020b0604020202020204" pitchFamily="34" charset="0"/>
              <a:buChar char="•"/>
            </a:pPr>
            <a:r>
              <a:rPr lang="en-US"/>
              <a:t>Scope of Bargaining</a:t>
            </a:r>
          </a:p>
          <a:p>
            <a:pPr lvl="1">
              <a:buClr>
                <a:schemeClr val="tx1"/>
              </a:buClr>
              <a:buFont typeface="Arial" panose="020b0604020202020204" pitchFamily="34" charset="0"/>
              <a:buChar char="•"/>
            </a:pPr>
            <a:r>
              <a:rPr lang="en-US"/>
              <a:t>Mandatory Subjects of Bargaining</a:t>
            </a:r>
          </a:p>
          <a:p>
            <a:pPr lvl="1">
              <a:buClr>
                <a:schemeClr val="tx1"/>
              </a:buClr>
              <a:buFont typeface="Arial" panose="020b0604020202020204" pitchFamily="34" charset="0"/>
              <a:buChar char="•"/>
            </a:pPr>
            <a:r>
              <a:rPr lang="en-US"/>
              <a:t>Permissive Subjects of Bargaining</a:t>
            </a:r>
          </a:p>
          <a:p>
            <a:pPr lvl="1">
              <a:buClr>
                <a:schemeClr val="tx1"/>
              </a:buClr>
              <a:buFont typeface="Arial" panose="020b0604020202020204" pitchFamily="34" charset="0"/>
              <a:buChar char="•"/>
            </a:pPr>
            <a:r>
              <a:rPr lang="en-US"/>
              <a:t>Management Rights</a:t>
            </a:r>
          </a:p>
          <a:p>
            <a:pPr lvl="1">
              <a:buClr>
                <a:schemeClr val="tx1"/>
              </a:buClr>
              <a:buFont typeface="Arial" panose="020b0604020202020204" pitchFamily="34" charset="0"/>
              <a:buChar char="•"/>
            </a:pPr>
            <a:r>
              <a:rPr lang="en-US"/>
              <a:t>Waivers</a:t>
            </a:r>
          </a:p>
          <a:p>
            <a:pPr>
              <a:buClr>
                <a:schemeClr val="tx1"/>
              </a:buClr>
              <a:buFont typeface="Arial" panose="020b0604020202020204" pitchFamily="34" charset="0"/>
              <a:buChar char="•"/>
            </a:pPr>
            <a:endParaRPr lang="en-US"/>
          </a:p>
          <a:p>
            <a:pPr>
              <a:buClr>
                <a:schemeClr val="tx1"/>
              </a:buClr>
              <a:buFont typeface="Arial" panose="020b0604020202020204" pitchFamily="34" charset="0"/>
              <a:buChar char="•"/>
            </a:pPr>
            <a:r>
              <a:rPr lang="en-US"/>
              <a:t>Mandatory v. Permissive Subjects of Bargaining</a:t>
            </a:r>
          </a:p>
          <a:p>
            <a:pPr marL="0" indent="0">
              <a:buClr>
                <a:schemeClr val="tx1"/>
              </a:buClr>
              <a:buNone/>
            </a:pPr>
            <a:endParaRPr lang="en-US"/>
          </a:p>
          <a:p>
            <a:pPr marL="457200" indent="-457200"/>
            <a:endParaRPr lang="en-US">
              <a:solidFill>
                <a:srgbClr val="458BCA"/>
              </a:solidFill>
            </a:endParaRPr>
          </a:p>
        </p:txBody>
      </p:sp>
    </p:spTree>
    <p:extLst>
      <p:ext uri="{BB962C8B-B14F-4D97-AF65-F5344CB8AC3E}">
        <p14:creationId xmlns:p14="http://schemas.microsoft.com/office/powerpoint/2010/main" val="3890190220"/>
      </p:ext>
    </p:ext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4E90C7EA-1D02-571E-DDE7-1B0CC9AF923D}"/>
            </a:ext>
          </a:extLst>
        </p:cNvPr>
        <p:cNvGrpSpPr/>
        <p:nvPr/>
      </p:nvGrpSpPr>
      <p:grpSpPr>
        <a:xfrm>
          <a:off x="0" y="0"/>
          <a:ext cx="0" cy="0"/>
        </a:xfrm>
      </p:grpSpPr>
      <p:sp>
        <p:nvSpPr>
          <p:cNvPr id="11" name="Title 10">
            <a:extLst>
              <a:ext uri="{FF2B5EF4-FFF2-40B4-BE49-F238E27FC236}">
                <a16:creationId xmlns:a16="http://schemas.microsoft.com/office/drawing/2014/main" id="{2B991B29-8F9B-D7C8-A4CA-AEB395344DC7}"/>
              </a:ext>
            </a:extLst>
          </p:cNvPr>
          <p:cNvSpPr>
            <a:spLocks noGrp="1"/>
          </p:cNvSpPr>
          <p:nvPr>
            <p:ph type="title"/>
          </p:nvPr>
        </p:nvSpPr>
        <p:spPr/>
        <p:txBody>
          <a:bodyPr/>
          <a:lstStyle/>
          <a:p>
            <a:pPr algn="ctr"/>
            <a:r>
              <a:rPr lang="en-US"/>
              <a:t> </a:t>
            </a:r>
            <a:r>
              <a:rPr lang="en-US">
                <a:solidFill>
                  <a:srgbClr val="1E386D"/>
                </a:solidFill>
              </a:rPr>
              <a:t>Mandatory or Permissive</a:t>
            </a:r>
          </a:p>
        </p:txBody>
      </p:sp>
      <p:sp>
        <p:nvSpPr>
          <p:cNvPr id="9" name="Content Placeholder 8">
            <a:extLst>
              <a:ext uri="{FF2B5EF4-FFF2-40B4-BE49-F238E27FC236}">
                <a16:creationId xmlns:a16="http://schemas.microsoft.com/office/drawing/2014/main" id="{DB07FBE9-100A-42C5-57BA-E5535FB10921}"/>
              </a:ext>
            </a:extLst>
          </p:cNvPr>
          <p:cNvSpPr>
            <a:spLocks noGrp="1"/>
          </p:cNvSpPr>
          <p:nvPr>
            <p:ph idx="1"/>
          </p:nvPr>
        </p:nvSpPr>
        <p:spPr/>
        <p:txBody>
          <a:bodyPr>
            <a:normAutofit/>
          </a:bodyPr>
          <a:lstStyle/>
          <a:p>
            <a:pPr marL="0" indent="0" algn="ctr">
              <a:buNone/>
            </a:pPr>
            <a:endParaRPr lang="en-US"/>
          </a:p>
          <a:p>
            <a:pPr marL="0" indent="0" algn="ctr">
              <a:buNone/>
            </a:pPr>
            <a:r>
              <a:rPr lang="en-US"/>
              <a:t>A school district unilaterally assigned an additional duty hour to middle school teachers every seven days to provide break coverage.</a:t>
            </a:r>
          </a:p>
          <a:p>
            <a:pPr marL="0" indent="0" algn="ctr">
              <a:buNone/>
            </a:pPr>
            <a:endParaRPr lang="en-US" sz="3600"/>
          </a:p>
          <a:p>
            <a:pPr marL="0" indent="0" algn="ctr">
              <a:buNone/>
            </a:pPr>
            <a:r>
              <a:rPr lang="en-US" sz="3600"/>
              <a:t>MANDATORY</a:t>
            </a:r>
          </a:p>
          <a:p>
            <a:pPr marL="0" indent="0" algn="ctr">
              <a:buNone/>
            </a:pPr>
            <a:r>
              <a:rPr lang="en-US" sz="1400" i="1"/>
              <a:t>Manatee Education Association v. School District of Manatee County</a:t>
            </a:r>
            <a:r>
              <a:rPr lang="en-US" sz="1400"/>
              <a:t>, 33 FPER 135 (2007)</a:t>
            </a:r>
          </a:p>
          <a:p>
            <a:pPr marL="0" indent="0" algn="ctr">
              <a:buNone/>
            </a:pPr>
            <a:endParaRPr lang="en-US" sz="3600"/>
          </a:p>
        </p:txBody>
      </p:sp>
    </p:spTree>
    <p:extLst>
      <p:ext uri="{BB962C8B-B14F-4D97-AF65-F5344CB8AC3E}">
        <p14:creationId xmlns:p14="http://schemas.microsoft.com/office/powerpoint/2010/main" val="15276861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63F6D981-56B1-47EC-61EF-858CD2E437F0}"/>
            </a:ext>
          </a:extLst>
        </p:cNvPr>
        <p:cNvGrpSpPr/>
        <p:nvPr/>
      </p:nvGrpSpPr>
      <p:grpSpPr>
        <a:xfrm>
          <a:off x="0" y="0"/>
          <a:ext cx="0" cy="0"/>
        </a:xfrm>
      </p:grpSpPr>
      <p:sp>
        <p:nvSpPr>
          <p:cNvPr id="11" name="Title 10">
            <a:extLst>
              <a:ext uri="{FF2B5EF4-FFF2-40B4-BE49-F238E27FC236}">
                <a16:creationId xmlns:a16="http://schemas.microsoft.com/office/drawing/2014/main" id="{644A3EC9-AD04-A283-0FBD-BB533C492132}"/>
              </a:ext>
            </a:extLst>
          </p:cNvPr>
          <p:cNvSpPr>
            <a:spLocks noGrp="1"/>
          </p:cNvSpPr>
          <p:nvPr>
            <p:ph type="title"/>
          </p:nvPr>
        </p:nvSpPr>
        <p:spPr/>
        <p:txBody>
          <a:bodyPr/>
          <a:lstStyle/>
          <a:p>
            <a:pPr algn="ctr"/>
            <a:r>
              <a:rPr lang="en-US"/>
              <a:t> </a:t>
            </a:r>
            <a:r>
              <a:rPr lang="en-US">
                <a:solidFill>
                  <a:srgbClr val="1E386D"/>
                </a:solidFill>
              </a:rPr>
              <a:t>Mandatory or Permissive</a:t>
            </a:r>
          </a:p>
        </p:txBody>
      </p:sp>
      <p:sp>
        <p:nvSpPr>
          <p:cNvPr id="9" name="Content Placeholder 8">
            <a:extLst>
              <a:ext uri="{FF2B5EF4-FFF2-40B4-BE49-F238E27FC236}">
                <a16:creationId xmlns:a16="http://schemas.microsoft.com/office/drawing/2014/main" id="{DA68D366-D5E4-FDF6-77BB-6150A4631F3A}"/>
              </a:ext>
            </a:extLst>
          </p:cNvPr>
          <p:cNvSpPr>
            <a:spLocks noGrp="1"/>
          </p:cNvSpPr>
          <p:nvPr>
            <p:ph idx="1"/>
          </p:nvPr>
        </p:nvSpPr>
        <p:spPr/>
        <p:txBody>
          <a:bodyPr/>
          <a:lstStyle/>
          <a:p>
            <a:pPr marL="0" indent="0" algn="ctr">
              <a:buNone/>
            </a:pPr>
            <a:endParaRPr lang="en-US"/>
          </a:p>
          <a:p>
            <a:pPr marL="0" indent="0" algn="ctr">
              <a:buNone/>
            </a:pPr>
            <a:r>
              <a:rPr lang="en-US"/>
              <a:t>A school district unilaterally stops using volunteers to staff schools that were used as emergency shelters during declared emergencies, and began using a mandatory call-in procedure for unionized instructional personnel.</a:t>
            </a:r>
          </a:p>
          <a:p>
            <a:pPr marL="0" indent="0">
              <a:buNone/>
            </a:pPr>
            <a:endParaRPr lang="en-US" sz="3600"/>
          </a:p>
          <a:p>
            <a:pPr marL="0" indent="0" algn="ctr">
              <a:buNone/>
            </a:pPr>
            <a:r>
              <a:rPr lang="en-US" sz="3600"/>
              <a:t>MANDATORY</a:t>
            </a:r>
          </a:p>
          <a:p>
            <a:pPr marL="0" indent="0" algn="ctr">
              <a:buNone/>
            </a:pPr>
            <a:r>
              <a:rPr lang="en-US" sz="1400" i="1"/>
              <a:t>United School Employees of Pasco County v. School District of Pasco County</a:t>
            </a:r>
            <a:r>
              <a:rPr lang="en-US" sz="1400"/>
              <a:t>, 33 FPER 321 (2008)</a:t>
            </a:r>
          </a:p>
        </p:txBody>
      </p:sp>
    </p:spTree>
    <p:extLst>
      <p:ext uri="{BB962C8B-B14F-4D97-AF65-F5344CB8AC3E}">
        <p14:creationId xmlns:p14="http://schemas.microsoft.com/office/powerpoint/2010/main" val="4057812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94C16747-F607-7CFE-7EA3-8E9350B094CD}"/>
            </a:ext>
          </a:extLst>
        </p:cNvPr>
        <p:cNvGrpSpPr/>
        <p:nvPr/>
      </p:nvGrpSpPr>
      <p:grpSpPr>
        <a:xfrm>
          <a:off x="0" y="0"/>
          <a:ext cx="0" cy="0"/>
        </a:xfrm>
      </p:grpSpPr>
      <p:sp>
        <p:nvSpPr>
          <p:cNvPr id="11" name="Title 10">
            <a:extLst>
              <a:ext uri="{FF2B5EF4-FFF2-40B4-BE49-F238E27FC236}">
                <a16:creationId xmlns:a16="http://schemas.microsoft.com/office/drawing/2014/main" id="{F108D586-596F-770A-388A-B02BA27AFF59}"/>
              </a:ext>
            </a:extLst>
          </p:cNvPr>
          <p:cNvSpPr>
            <a:spLocks noGrp="1"/>
          </p:cNvSpPr>
          <p:nvPr>
            <p:ph type="title"/>
          </p:nvPr>
        </p:nvSpPr>
        <p:spPr/>
        <p:txBody>
          <a:bodyPr/>
          <a:lstStyle/>
          <a:p>
            <a:pPr algn="ctr"/>
            <a:r>
              <a:rPr lang="en-US"/>
              <a:t> </a:t>
            </a:r>
            <a:r>
              <a:rPr lang="en-US">
                <a:solidFill>
                  <a:srgbClr val="1E386D"/>
                </a:solidFill>
              </a:rPr>
              <a:t>Mandatory or Permissive</a:t>
            </a:r>
          </a:p>
        </p:txBody>
      </p:sp>
      <p:sp>
        <p:nvSpPr>
          <p:cNvPr id="9" name="Content Placeholder 8">
            <a:extLst>
              <a:ext uri="{FF2B5EF4-FFF2-40B4-BE49-F238E27FC236}">
                <a16:creationId xmlns:a16="http://schemas.microsoft.com/office/drawing/2014/main" id="{0F2AC98B-6620-28F1-9EAB-964756C8E0B0}"/>
              </a:ext>
            </a:extLst>
          </p:cNvPr>
          <p:cNvSpPr>
            <a:spLocks noGrp="1"/>
          </p:cNvSpPr>
          <p:nvPr>
            <p:ph idx="1"/>
          </p:nvPr>
        </p:nvSpPr>
        <p:spPr/>
        <p:txBody>
          <a:bodyPr/>
          <a:lstStyle/>
          <a:p>
            <a:pPr marL="0" indent="0" algn="ctr">
              <a:buNone/>
            </a:pPr>
            <a:endParaRPr lang="en-US"/>
          </a:p>
          <a:p>
            <a:pPr marL="0" indent="0" algn="ctr">
              <a:buNone/>
            </a:pPr>
            <a:r>
              <a:rPr lang="en-US"/>
              <a:t>Teachers have been permitted to work on personal projects during planning time. The principal retires, and the new  principal sends out a memo prohibiting teachers from using planning time in this manner.</a:t>
            </a:r>
          </a:p>
          <a:p>
            <a:pPr marL="0" indent="0">
              <a:buNone/>
            </a:pPr>
            <a:endParaRPr lang="en-US" sz="3600"/>
          </a:p>
          <a:p>
            <a:pPr marL="0" indent="0" algn="ctr">
              <a:buNone/>
            </a:pPr>
            <a:r>
              <a:rPr lang="en-US" sz="3600"/>
              <a:t>MANDATORY</a:t>
            </a:r>
          </a:p>
          <a:p>
            <a:pPr marL="0" indent="0" algn="ctr">
              <a:buNone/>
            </a:pPr>
            <a:r>
              <a:rPr lang="en-US" sz="1400" i="1"/>
              <a:t>Local 1560, IAFF, Inc. v. City of Boca Raton</a:t>
            </a:r>
            <a:r>
              <a:rPr lang="en-US" sz="1400"/>
              <a:t>, 12 FPER 17051 (1986)</a:t>
            </a:r>
            <a:endParaRPr lang="en-US" sz="1400" i="1"/>
          </a:p>
        </p:txBody>
      </p:sp>
    </p:spTree>
    <p:extLst>
      <p:ext uri="{BB962C8B-B14F-4D97-AF65-F5344CB8AC3E}">
        <p14:creationId xmlns:p14="http://schemas.microsoft.com/office/powerpoint/2010/main" val="2050135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89CD80D5-DC39-0645-74D9-780C31DE9464}"/>
            </a:ext>
          </a:extLst>
        </p:cNvPr>
        <p:cNvGrpSpPr/>
        <p:nvPr/>
      </p:nvGrpSpPr>
      <p:grpSpPr>
        <a:xfrm>
          <a:off x="0" y="0"/>
          <a:ext cx="0" cy="0"/>
        </a:xfrm>
      </p:grpSpPr>
      <p:sp>
        <p:nvSpPr>
          <p:cNvPr id="11" name="Title 10">
            <a:extLst>
              <a:ext uri="{FF2B5EF4-FFF2-40B4-BE49-F238E27FC236}">
                <a16:creationId xmlns:a16="http://schemas.microsoft.com/office/drawing/2014/main" id="{E874C955-E0AC-9A5A-EB41-FCFF4FC9BE17}"/>
              </a:ext>
            </a:extLst>
          </p:cNvPr>
          <p:cNvSpPr>
            <a:spLocks noGrp="1"/>
          </p:cNvSpPr>
          <p:nvPr>
            <p:ph type="title"/>
          </p:nvPr>
        </p:nvSpPr>
        <p:spPr/>
        <p:txBody>
          <a:bodyPr/>
          <a:lstStyle/>
          <a:p>
            <a:pPr algn="ctr"/>
            <a:r>
              <a:rPr lang="en-US"/>
              <a:t> </a:t>
            </a:r>
            <a:r>
              <a:rPr lang="en-US">
                <a:solidFill>
                  <a:srgbClr val="1E386D"/>
                </a:solidFill>
              </a:rPr>
              <a:t>Mandatory or Permissive</a:t>
            </a:r>
          </a:p>
        </p:txBody>
      </p:sp>
      <p:sp>
        <p:nvSpPr>
          <p:cNvPr id="9" name="Content Placeholder 8">
            <a:extLst>
              <a:ext uri="{FF2B5EF4-FFF2-40B4-BE49-F238E27FC236}">
                <a16:creationId xmlns:a16="http://schemas.microsoft.com/office/drawing/2014/main" id="{F9E93CD1-AFE7-7C71-4DBC-3310EABC5129}"/>
              </a:ext>
            </a:extLst>
          </p:cNvPr>
          <p:cNvSpPr>
            <a:spLocks noGrp="1"/>
          </p:cNvSpPr>
          <p:nvPr>
            <p:ph idx="1"/>
          </p:nvPr>
        </p:nvSpPr>
        <p:spPr/>
        <p:txBody>
          <a:bodyPr>
            <a:normAutofit lnSpcReduction="10000"/>
          </a:bodyPr>
          <a:lstStyle/>
          <a:p>
            <a:pPr marL="0" indent="0" algn="ctr">
              <a:buNone/>
            </a:pPr>
            <a:r>
              <a:rPr lang="en-US"/>
              <a:t>A new correctional officers union is certified. At the first bargaining session, the county proposes ground rules prohibiting recording of bargaining sessions, and the union counter-proposes that the parties should be permitted to record bargaining sessions. The county refuses to bargain when the sessions are being recorded by the union bargaining team and refuses to concede its position on the ground rule.</a:t>
            </a:r>
          </a:p>
          <a:p>
            <a:pPr marL="0" indent="0" algn="ctr">
              <a:buNone/>
            </a:pPr>
            <a:endParaRPr lang="en-US" sz="1400"/>
          </a:p>
          <a:p>
            <a:pPr marL="0" indent="0" algn="ctr">
              <a:buNone/>
            </a:pPr>
            <a:r>
              <a:rPr lang="en-US" sz="3600"/>
              <a:t>PERMISSIVE</a:t>
            </a:r>
            <a:endParaRPr lang="en-US" sz="3600"/>
          </a:p>
          <a:p>
            <a:pPr marL="0" indent="0" algn="ctr">
              <a:buNone/>
            </a:pPr>
            <a:r>
              <a:rPr lang="en-US" sz="1400" i="1"/>
              <a:t>Central Florida Professional Fire Fighters, Local 2057 v. Board of County Commissioners of Orange County</a:t>
            </a:r>
            <a:r>
              <a:rPr lang="en-US" sz="1400"/>
              <a:t>,</a:t>
            </a:r>
          </a:p>
          <a:p>
            <a:pPr marL="0" indent="0" algn="ctr">
              <a:buNone/>
            </a:pPr>
            <a:r>
              <a:rPr lang="en-US" sz="1400"/>
              <a:t>9 FPER 14372 (1983), </a:t>
            </a:r>
            <a:r>
              <a:rPr lang="en-US" sz="1400" i="1"/>
              <a:t>aff’d in relevant part</a:t>
            </a:r>
            <a:r>
              <a:rPr lang="en-US" sz="1400"/>
              <a:t>, 467 So. 2d 1023 (Fla. 5</a:t>
            </a:r>
            <a:r>
              <a:rPr lang="en-US" sz="1400" baseline="30000"/>
              <a:t>th</a:t>
            </a:r>
            <a:r>
              <a:rPr lang="en-US" sz="1400"/>
              <a:t> DCA 1985)</a:t>
            </a:r>
          </a:p>
          <a:p>
            <a:pPr marL="0" indent="0" algn="ctr">
              <a:buNone/>
            </a:pPr>
            <a:endParaRPr lang="en-US" sz="3600"/>
          </a:p>
        </p:txBody>
      </p:sp>
    </p:spTree>
    <p:extLst>
      <p:ext uri="{BB962C8B-B14F-4D97-AF65-F5344CB8AC3E}">
        <p14:creationId xmlns:p14="http://schemas.microsoft.com/office/powerpoint/2010/main" val="3861092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dur="1"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DD34B42D-E15D-1A27-A6BD-621C120438F6}"/>
            </a:ext>
          </a:extLst>
        </p:cNvPr>
        <p:cNvGrpSpPr/>
        <p:nvPr/>
      </p:nvGrpSpPr>
      <p:grpSpPr>
        <a:xfrm>
          <a:off x="0" y="0"/>
          <a:ext cx="0" cy="0"/>
        </a:xfrm>
      </p:grpSpPr>
      <p:sp>
        <p:nvSpPr>
          <p:cNvPr id="11" name="Title 10">
            <a:extLst>
              <a:ext uri="{FF2B5EF4-FFF2-40B4-BE49-F238E27FC236}">
                <a16:creationId xmlns:a16="http://schemas.microsoft.com/office/drawing/2014/main" id="{3D1CE02C-C3E5-59B8-D8B0-E895978FE686}"/>
              </a:ext>
            </a:extLst>
          </p:cNvPr>
          <p:cNvSpPr>
            <a:spLocks noGrp="1"/>
          </p:cNvSpPr>
          <p:nvPr>
            <p:ph type="title"/>
          </p:nvPr>
        </p:nvSpPr>
        <p:spPr/>
        <p:txBody>
          <a:bodyPr/>
          <a:lstStyle/>
          <a:p>
            <a:pPr algn="ctr"/>
            <a:r>
              <a:rPr lang="en-US"/>
              <a:t> </a:t>
            </a:r>
            <a:r>
              <a:rPr lang="en-US">
                <a:solidFill>
                  <a:srgbClr val="1E386D"/>
                </a:solidFill>
              </a:rPr>
              <a:t>Mandatory or Permissive</a:t>
            </a:r>
          </a:p>
        </p:txBody>
      </p:sp>
      <p:sp>
        <p:nvSpPr>
          <p:cNvPr id="9" name="Content Placeholder 8">
            <a:extLst>
              <a:ext uri="{FF2B5EF4-FFF2-40B4-BE49-F238E27FC236}">
                <a16:creationId xmlns:a16="http://schemas.microsoft.com/office/drawing/2014/main" id="{3618AE44-0F83-DD4B-4AD8-294D64356297}"/>
              </a:ext>
            </a:extLst>
          </p:cNvPr>
          <p:cNvSpPr>
            <a:spLocks noGrp="1"/>
          </p:cNvSpPr>
          <p:nvPr>
            <p:ph idx="1"/>
          </p:nvPr>
        </p:nvSpPr>
        <p:spPr/>
        <p:txBody>
          <a:bodyPr>
            <a:normAutofit/>
          </a:bodyPr>
          <a:lstStyle/>
          <a:p>
            <a:pPr marL="0" indent="0" algn="ctr">
              <a:buNone/>
            </a:pPr>
            <a:endParaRPr lang="en-US"/>
          </a:p>
          <a:p>
            <a:pPr marL="0" indent="0" algn="ctr">
              <a:buNone/>
            </a:pPr>
            <a:r>
              <a:rPr lang="en-US"/>
              <a:t>A school district implements a change to the teaching workday schedule by deleting some non-class time and adding an additional class during the pre-existing work day</a:t>
            </a:r>
          </a:p>
          <a:p>
            <a:pPr marL="0" indent="0" algn="ctr">
              <a:buNone/>
            </a:pPr>
            <a:endParaRPr lang="en-US" sz="3600"/>
          </a:p>
          <a:p>
            <a:pPr marL="0" indent="0" algn="ctr">
              <a:buNone/>
            </a:pPr>
            <a:r>
              <a:rPr lang="en-US" sz="3600"/>
              <a:t>MANAGEMENT RIGHT</a:t>
            </a:r>
          </a:p>
          <a:p>
            <a:pPr marL="0" indent="0" algn="ctr">
              <a:buNone/>
            </a:pPr>
            <a:r>
              <a:rPr lang="en-US" sz="1400" i="1"/>
              <a:t>Polk Education Association, Inc. v. School District of Polk County</a:t>
            </a:r>
            <a:r>
              <a:rPr lang="en-US" sz="1400"/>
              <a:t>, 34 FPER 202 (2008)</a:t>
            </a:r>
          </a:p>
        </p:txBody>
      </p:sp>
    </p:spTree>
    <p:extLst>
      <p:ext uri="{BB962C8B-B14F-4D97-AF65-F5344CB8AC3E}">
        <p14:creationId xmlns:p14="http://schemas.microsoft.com/office/powerpoint/2010/main" val="3426254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dur="1"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2151515" y="207390"/>
            <a:ext cx="3686666" cy="1866508"/>
          </a:xfrm>
        </p:spPr>
        <p:txBody>
          <a:bodyPr/>
          <a:lstStyle/>
          <a:p>
            <a:pPr algn="ctr"/>
            <a:r>
              <a:rPr lang="en-US" sz="5000" b="1"/>
              <a:t>THANK YOU!</a:t>
            </a:r>
          </a:p>
        </p:txBody>
      </p:sp>
      <p:sp>
        <p:nvSpPr>
          <p:cNvPr id="8" name="Title 4"/>
          <p:cNvSpPr txBox="1"/>
          <p:nvPr/>
        </p:nvSpPr>
        <p:spPr bwMode="auto">
          <a:xfrm>
            <a:off x="8146220" y="1425623"/>
            <a:ext cx="39687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800">
                <a:solidFill>
                  <a:srgbClr val="333333"/>
                </a:solidFill>
                <a:latin typeface="+mj-lt"/>
                <a:ea typeface="MS PGothic" panose="020b0600070205080204" pitchFamily="34" charset="-128"/>
                <a:cs typeface="M L Arial Light"/>
              </a:defRPr>
            </a:lvl1pPr>
            <a:lvl2pPr algn="l" rtl="0" eaLnBrk="0" fontAlgn="base" hangingPunct="0">
              <a:spcBef>
                <a:spcPct val="0"/>
              </a:spcBef>
              <a:spcAft>
                <a:spcPct val="0"/>
              </a:spcAft>
              <a:defRPr sz="2800">
                <a:solidFill>
                  <a:srgbClr val="333333"/>
                </a:solidFill>
                <a:latin typeface="Arial"/>
                <a:ea typeface="MS PGothic" panose="020b0600070205080204" pitchFamily="34" charset="-128"/>
                <a:cs typeface="M L Arial Light"/>
              </a:defRPr>
            </a:lvl2pPr>
            <a:lvl3pPr algn="l" rtl="0" eaLnBrk="0" fontAlgn="base" hangingPunct="0">
              <a:spcBef>
                <a:spcPct val="0"/>
              </a:spcBef>
              <a:spcAft>
                <a:spcPct val="0"/>
              </a:spcAft>
              <a:defRPr sz="2800">
                <a:solidFill>
                  <a:srgbClr val="333333"/>
                </a:solidFill>
                <a:latin typeface="Arial"/>
                <a:ea typeface="MS PGothic" panose="020b0600070205080204" pitchFamily="34" charset="-128"/>
                <a:cs typeface="M L Arial Light"/>
              </a:defRPr>
            </a:lvl3pPr>
            <a:lvl4pPr algn="l" rtl="0" eaLnBrk="0" fontAlgn="base" hangingPunct="0">
              <a:spcBef>
                <a:spcPct val="0"/>
              </a:spcBef>
              <a:spcAft>
                <a:spcPct val="0"/>
              </a:spcAft>
              <a:defRPr sz="2800">
                <a:solidFill>
                  <a:srgbClr val="333333"/>
                </a:solidFill>
                <a:latin typeface="Arial"/>
                <a:ea typeface="MS PGothic" panose="020b0600070205080204" pitchFamily="34" charset="-128"/>
                <a:cs typeface="M L Arial Light"/>
              </a:defRPr>
            </a:lvl4pPr>
            <a:lvl5pPr algn="l" rtl="0" eaLnBrk="0" fontAlgn="base" hangingPunct="0">
              <a:spcBef>
                <a:spcPct val="0"/>
              </a:spcBef>
              <a:spcAft>
                <a:spcPct val="0"/>
              </a:spcAft>
              <a:defRPr sz="2800">
                <a:solidFill>
                  <a:srgbClr val="333333"/>
                </a:solidFill>
                <a:latin typeface="Arial"/>
                <a:ea typeface="MS PGothic" panose="020b0600070205080204" pitchFamily="34" charset="-128"/>
                <a:cs typeface="M L Arial Light"/>
              </a:defRPr>
            </a:lvl5pPr>
            <a:lvl6pPr marL="457200" algn="l" rtl="0" fontAlgn="base">
              <a:spcBef>
                <a:spcPct val="0"/>
              </a:spcBef>
              <a:spcAft>
                <a:spcPct val="0"/>
              </a:spcAft>
              <a:defRPr sz="3600">
                <a:solidFill>
                  <a:schemeClr val="tx1"/>
                </a:solidFill>
                <a:latin typeface="Arial"/>
                <a:ea typeface="ＭＳ Ｐゴシック" charset="0"/>
              </a:defRPr>
            </a:lvl6pPr>
            <a:lvl7pPr marL="914400" algn="l" rtl="0" fontAlgn="base">
              <a:spcBef>
                <a:spcPct val="0"/>
              </a:spcBef>
              <a:spcAft>
                <a:spcPct val="0"/>
              </a:spcAft>
              <a:defRPr sz="3600">
                <a:solidFill>
                  <a:schemeClr val="tx1"/>
                </a:solidFill>
                <a:latin typeface="Arial"/>
                <a:ea typeface="ＭＳ Ｐゴシック" charset="0"/>
              </a:defRPr>
            </a:lvl7pPr>
            <a:lvl8pPr marL="1371600" algn="l" rtl="0" fontAlgn="base">
              <a:spcBef>
                <a:spcPct val="0"/>
              </a:spcBef>
              <a:spcAft>
                <a:spcPct val="0"/>
              </a:spcAft>
              <a:defRPr sz="3600">
                <a:solidFill>
                  <a:schemeClr val="tx1"/>
                </a:solidFill>
                <a:latin typeface="Arial"/>
                <a:ea typeface="ＭＳ Ｐゴシック" charset="0"/>
              </a:defRPr>
            </a:lvl8pPr>
            <a:lvl9pPr marL="1828800" algn="l" rtl="0" fontAlgn="base">
              <a:spcBef>
                <a:spcPct val="0"/>
              </a:spcBef>
              <a:spcAft>
                <a:spcPct val="0"/>
              </a:spcAft>
              <a:defRPr sz="3600">
                <a:solidFill>
                  <a:schemeClr val="tx1"/>
                </a:solidFill>
                <a:latin typeface="Arial"/>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000" b="0" i="0" u="none" strike="noStrike" kern="0" cap="none" spc="0" normalizeH="0" baseline="0" noProof="0">
              <a:ln>
                <a:noFill/>
              </a:ln>
              <a:solidFill>
                <a:srgbClr val="333333"/>
              </a:solidFill>
              <a:effectLst/>
              <a:uLnTx/>
              <a:uFillTx/>
              <a:latin typeface="Calibri" panose="020f0502020204030204" pitchFamily="34" charset="0"/>
              <a:ea typeface="MS PGothic" panose="020b0600070205080204" pitchFamily="34" charset="-128"/>
            </a:endParaRPr>
          </a:p>
        </p:txBody>
      </p:sp>
      <p:sp>
        <p:nvSpPr>
          <p:cNvPr id="14" name="Title 4"/>
          <p:cNvSpPr txBox="1"/>
          <p:nvPr/>
        </p:nvSpPr>
        <p:spPr bwMode="auto">
          <a:xfrm>
            <a:off x="405353" y="3025823"/>
            <a:ext cx="4892511" cy="1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800">
                <a:solidFill>
                  <a:srgbClr val="333333"/>
                </a:solidFill>
                <a:latin typeface="+mj-lt"/>
                <a:ea typeface="MS PGothic" panose="020b0600070205080204" pitchFamily="34" charset="-128"/>
                <a:cs typeface="M L Arial Light"/>
              </a:defRPr>
            </a:lvl1pPr>
            <a:lvl2pPr algn="l" rtl="0" eaLnBrk="0" fontAlgn="base" hangingPunct="0">
              <a:spcBef>
                <a:spcPct val="0"/>
              </a:spcBef>
              <a:spcAft>
                <a:spcPct val="0"/>
              </a:spcAft>
              <a:defRPr sz="2800">
                <a:solidFill>
                  <a:srgbClr val="333333"/>
                </a:solidFill>
                <a:latin typeface="Arial"/>
                <a:ea typeface="MS PGothic" panose="020b0600070205080204" pitchFamily="34" charset="-128"/>
                <a:cs typeface="M L Arial Light"/>
              </a:defRPr>
            </a:lvl2pPr>
            <a:lvl3pPr algn="l" rtl="0" eaLnBrk="0" fontAlgn="base" hangingPunct="0">
              <a:spcBef>
                <a:spcPct val="0"/>
              </a:spcBef>
              <a:spcAft>
                <a:spcPct val="0"/>
              </a:spcAft>
              <a:defRPr sz="2800">
                <a:solidFill>
                  <a:srgbClr val="333333"/>
                </a:solidFill>
                <a:latin typeface="Arial"/>
                <a:ea typeface="MS PGothic" panose="020b0600070205080204" pitchFamily="34" charset="-128"/>
                <a:cs typeface="M L Arial Light"/>
              </a:defRPr>
            </a:lvl3pPr>
            <a:lvl4pPr algn="l" rtl="0" eaLnBrk="0" fontAlgn="base" hangingPunct="0">
              <a:spcBef>
                <a:spcPct val="0"/>
              </a:spcBef>
              <a:spcAft>
                <a:spcPct val="0"/>
              </a:spcAft>
              <a:defRPr sz="2800">
                <a:solidFill>
                  <a:srgbClr val="333333"/>
                </a:solidFill>
                <a:latin typeface="Arial"/>
                <a:ea typeface="MS PGothic" panose="020b0600070205080204" pitchFamily="34" charset="-128"/>
                <a:cs typeface="M L Arial Light"/>
              </a:defRPr>
            </a:lvl4pPr>
            <a:lvl5pPr algn="l" rtl="0" eaLnBrk="0" fontAlgn="base" hangingPunct="0">
              <a:spcBef>
                <a:spcPct val="0"/>
              </a:spcBef>
              <a:spcAft>
                <a:spcPct val="0"/>
              </a:spcAft>
              <a:defRPr sz="2800">
                <a:solidFill>
                  <a:srgbClr val="333333"/>
                </a:solidFill>
                <a:latin typeface="Arial"/>
                <a:ea typeface="MS PGothic" panose="020b0600070205080204" pitchFamily="34" charset="-128"/>
                <a:cs typeface="M L Arial Light"/>
              </a:defRPr>
            </a:lvl5pPr>
            <a:lvl6pPr marL="457200" algn="l" rtl="0" fontAlgn="base">
              <a:spcBef>
                <a:spcPct val="0"/>
              </a:spcBef>
              <a:spcAft>
                <a:spcPct val="0"/>
              </a:spcAft>
              <a:defRPr sz="3600">
                <a:solidFill>
                  <a:schemeClr val="tx1"/>
                </a:solidFill>
                <a:latin typeface="Arial"/>
                <a:ea typeface="ＭＳ Ｐゴシック" charset="0"/>
              </a:defRPr>
            </a:lvl6pPr>
            <a:lvl7pPr marL="914400" algn="l" rtl="0" fontAlgn="base">
              <a:spcBef>
                <a:spcPct val="0"/>
              </a:spcBef>
              <a:spcAft>
                <a:spcPct val="0"/>
              </a:spcAft>
              <a:defRPr sz="3600">
                <a:solidFill>
                  <a:schemeClr val="tx1"/>
                </a:solidFill>
                <a:latin typeface="Arial"/>
                <a:ea typeface="ＭＳ Ｐゴシック" charset="0"/>
              </a:defRPr>
            </a:lvl7pPr>
            <a:lvl8pPr marL="1371600" algn="l" rtl="0" fontAlgn="base">
              <a:spcBef>
                <a:spcPct val="0"/>
              </a:spcBef>
              <a:spcAft>
                <a:spcPct val="0"/>
              </a:spcAft>
              <a:defRPr sz="3600">
                <a:solidFill>
                  <a:schemeClr val="tx1"/>
                </a:solidFill>
                <a:latin typeface="Arial"/>
                <a:ea typeface="ＭＳ Ｐゴシック" charset="0"/>
              </a:defRPr>
            </a:lvl8pPr>
            <a:lvl9pPr marL="1828800" algn="l" rtl="0" fontAlgn="base">
              <a:spcBef>
                <a:spcPct val="0"/>
              </a:spcBef>
              <a:spcAft>
                <a:spcPct val="0"/>
              </a:spcAft>
              <a:defRPr sz="3600">
                <a:solidFill>
                  <a:schemeClr val="tx1"/>
                </a:solidFill>
                <a:latin typeface="Arial"/>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fr-FR" b="1" i="0" u="none" strike="noStrike" kern="0" cap="none" spc="0" normalizeH="0" baseline="0" noProof="0">
                <a:ln>
                  <a:noFill/>
                </a:ln>
                <a:solidFill>
                  <a:schemeClr val="tx1"/>
                </a:solidFill>
                <a:effectLst/>
                <a:uLnTx/>
                <a:uFillTx/>
                <a:latin typeface="+mn-lt"/>
              </a:rPr>
              <a:t>Marc Sugerman </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b="1" i="0" u="none" strike="noStrike" kern="0" cap="none" spc="0" normalizeH="0" baseline="0" noProof="0">
                <a:ln>
                  <a:noFill/>
                </a:ln>
                <a:solidFill>
                  <a:schemeClr val="tx1"/>
                </a:solidFill>
                <a:effectLst/>
                <a:uLnTx/>
                <a:uFillTx/>
                <a:latin typeface="+mn-lt"/>
              </a:rPr>
              <a:t>(407) 418-2308</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b="1" i="0" u="none" strike="noStrike" kern="0" cap="none" spc="0" normalizeH="0" baseline="0" noProof="0">
                <a:ln>
                  <a:noFill/>
                </a:ln>
                <a:solidFill>
                  <a:schemeClr val="tx1"/>
                </a:solidFill>
                <a:effectLst/>
                <a:uLnTx/>
                <a:uFillTx/>
                <a:latin typeface="+mn-lt"/>
              </a:rPr>
              <a:t>msugerman@fordharrison.com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610" y="1754940"/>
            <a:ext cx="3002798" cy="3348120"/>
          </a:xfrm>
          <a:prstGeom prst="rect">
            <a:avLst/>
          </a:prstGeom>
        </p:spPr>
      </p:pic>
    </p:spTree>
    <p:extLst>
      <p:ext uri="{BB962C8B-B14F-4D97-AF65-F5344CB8AC3E}">
        <p14:creationId xmlns:p14="http://schemas.microsoft.com/office/powerpoint/2010/main" val="28320666"/>
      </p:ext>
    </p:ext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a:extLst>
              <a:ext uri="{FF2B5EF4-FFF2-40B4-BE49-F238E27FC236}">
                <a16:creationId xmlns:a16="http://schemas.microsoft.com/office/drawing/2014/main" id="{DD8006F2-F35B-D14A-81EC-A8C9E3A2E15E}"/>
              </a:ext>
            </a:extLst>
          </p:cNvPr>
          <p:cNvSpPr>
            <a:spLocks noGrp="1"/>
          </p:cNvSpPr>
          <p:nvPr>
            <p:ph type="title"/>
          </p:nvPr>
        </p:nvSpPr>
        <p:spPr/>
        <p:txBody>
          <a:bodyPr/>
          <a:lstStyle/>
          <a:p>
            <a:pPr algn="ctr"/>
            <a:r>
              <a:rPr lang="en-US">
                <a:solidFill>
                  <a:srgbClr val="1E386D"/>
                </a:solidFill>
              </a:rPr>
              <a:t>COLLECTIVE BARGAINING OBLIGATION</a:t>
            </a:r>
          </a:p>
        </p:txBody>
      </p:sp>
      <p:sp>
        <p:nvSpPr>
          <p:cNvPr id="5" name="Text Placeholder 4">
            <a:extLst>
              <a:ext uri="{FF2B5EF4-FFF2-40B4-BE49-F238E27FC236}">
                <a16:creationId xmlns:a16="http://schemas.microsoft.com/office/drawing/2014/main" id="{E08A7488-352B-1607-15B0-C74BC3D181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71748562"/>
      </p:ext>
    </p:ext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a:extLst>
              <a:ext uri="{FF2B5EF4-FFF2-40B4-BE49-F238E27FC236}">
                <a16:creationId xmlns:a16="http://schemas.microsoft.com/office/drawing/2014/main" id="{7384278D-77AD-94D6-42DE-4B01CF7E9B07}"/>
              </a:ext>
            </a:extLst>
          </p:cNvPr>
          <p:cNvSpPr>
            <a:spLocks noGrp="1"/>
          </p:cNvSpPr>
          <p:nvPr>
            <p:ph type="title"/>
          </p:nvPr>
        </p:nvSpPr>
        <p:spPr/>
        <p:txBody>
          <a:bodyPr/>
          <a:lstStyle/>
          <a:p>
            <a:pPr algn="ctr"/>
            <a:r>
              <a:rPr lang="en-US">
                <a:solidFill>
                  <a:srgbClr val="1E386D"/>
                </a:solidFill>
              </a:rPr>
              <a:t>COLLECTIVE BARGAINING OBLIGATION</a:t>
            </a:r>
          </a:p>
        </p:txBody>
      </p:sp>
      <p:sp>
        <p:nvSpPr>
          <p:cNvPr id="5" name="Content Placeholder 4">
            <a:extLst>
              <a:ext uri="{FF2B5EF4-FFF2-40B4-BE49-F238E27FC236}">
                <a16:creationId xmlns:a16="http://schemas.microsoft.com/office/drawing/2014/main" id="{EEFB83E7-F943-5F14-E124-83BE1566B47D}"/>
              </a:ext>
            </a:extLst>
          </p:cNvPr>
          <p:cNvSpPr>
            <a:spLocks noGrp="1"/>
          </p:cNvSpPr>
          <p:nvPr>
            <p:ph idx="1"/>
          </p:nvPr>
        </p:nvSpPr>
        <p:spPr/>
        <p:txBody>
          <a:bodyPr/>
          <a:lstStyle/>
          <a:p>
            <a:pPr marL="0" indent="0" algn="ctr">
              <a:buNone/>
            </a:pPr>
            <a:endParaRPr lang="en-US"/>
          </a:p>
          <a:p>
            <a:pPr marL="0" indent="0" algn="ctr">
              <a:buNone/>
            </a:pPr>
            <a:r>
              <a:rPr lang="en-US"/>
              <a:t>“After an employee organization has been certified pursuant to the provisions of this part, the bargaining agent for the organization and the chief executive officer of the appropriate public employer or employers, jointly, shall bargain collectively in the determination of the wages, hours, and terms and conditions of employment of the public employees within the bargaining unit.”</a:t>
            </a:r>
          </a:p>
          <a:p>
            <a:pPr marL="0" indent="0" algn="ctr">
              <a:buNone/>
            </a:pPr>
            <a:endParaRPr lang="en-US"/>
          </a:p>
          <a:p>
            <a:pPr marL="0" indent="0" algn="ctr">
              <a:buNone/>
            </a:pPr>
            <a:r>
              <a:rPr lang="en-US"/>
              <a:t>Fla. Stat. § 447.309(1)</a:t>
            </a:r>
          </a:p>
        </p:txBody>
      </p:sp>
    </p:spTree>
    <p:extLst>
      <p:ext uri="{BB962C8B-B14F-4D97-AF65-F5344CB8AC3E}">
        <p14:creationId xmlns:p14="http://schemas.microsoft.com/office/powerpoint/2010/main" val="200243524"/>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86E3FA85-1B81-CAE0-4598-31B5051C4C04}"/>
            </a:ext>
          </a:extLst>
        </p:cNvPr>
        <p:cNvGrpSpPr/>
        <p:nvPr/>
      </p:nvGrpSpPr>
      <p:grpSpPr>
        <a:xfrm>
          <a:off x="0" y="0"/>
          <a:ext cx="0" cy="0"/>
        </a:xfrm>
      </p:grpSpPr>
      <p:sp>
        <p:nvSpPr>
          <p:cNvPr id="4" name="Title 3">
            <a:extLst>
              <a:ext uri="{FF2B5EF4-FFF2-40B4-BE49-F238E27FC236}">
                <a16:creationId xmlns:a16="http://schemas.microsoft.com/office/drawing/2014/main" id="{5B393DC7-3F81-13B6-94FD-350A286F88C0}"/>
              </a:ext>
            </a:extLst>
          </p:cNvPr>
          <p:cNvSpPr>
            <a:spLocks noGrp="1"/>
          </p:cNvSpPr>
          <p:nvPr>
            <p:ph type="title"/>
          </p:nvPr>
        </p:nvSpPr>
        <p:spPr/>
        <p:txBody>
          <a:bodyPr/>
          <a:lstStyle/>
          <a:p>
            <a:pPr algn="ctr"/>
            <a:r>
              <a:rPr lang="en-US">
                <a:solidFill>
                  <a:srgbClr val="1E386D"/>
                </a:solidFill>
              </a:rPr>
              <a:t>COLLECTIVE BARGAINING OBLIGATION</a:t>
            </a:r>
          </a:p>
        </p:txBody>
      </p:sp>
      <p:sp>
        <p:nvSpPr>
          <p:cNvPr id="5" name="Content Placeholder 4">
            <a:extLst>
              <a:ext uri="{FF2B5EF4-FFF2-40B4-BE49-F238E27FC236}">
                <a16:creationId xmlns:a16="http://schemas.microsoft.com/office/drawing/2014/main" id="{06F45D9A-8EE8-B433-0770-49BEBFDEE2BD}"/>
              </a:ext>
            </a:extLst>
          </p:cNvPr>
          <p:cNvSpPr>
            <a:spLocks noGrp="1"/>
          </p:cNvSpPr>
          <p:nvPr>
            <p:ph idx="1"/>
          </p:nvPr>
        </p:nvSpPr>
        <p:spPr/>
        <p:txBody>
          <a:bodyPr/>
          <a:lstStyle/>
          <a:p>
            <a:endParaRPr lang="en-US"/>
          </a:p>
          <a:p>
            <a:pPr>
              <a:buClr>
                <a:schemeClr val="tx1"/>
              </a:buClr>
              <a:buFont typeface="Arial" panose="020b0604020202020204" pitchFamily="34" charset="0"/>
              <a:buChar char="•"/>
            </a:pPr>
            <a:r>
              <a:rPr lang="en-US"/>
              <a:t>Who has the obligation to bargain collectively?</a:t>
            </a:r>
          </a:p>
          <a:p>
            <a:pPr>
              <a:buClr>
                <a:schemeClr val="tx1"/>
              </a:buClr>
              <a:buFont typeface="Arial" panose="020b0604020202020204" pitchFamily="34" charset="0"/>
              <a:buChar char="•"/>
            </a:pPr>
            <a:endParaRPr lang="en-US"/>
          </a:p>
          <a:p>
            <a:pPr>
              <a:buClr>
                <a:schemeClr val="tx1"/>
              </a:buClr>
              <a:buFont typeface="Arial" panose="020b0604020202020204" pitchFamily="34" charset="0"/>
              <a:buChar char="•"/>
            </a:pPr>
            <a:r>
              <a:rPr lang="en-US"/>
              <a:t>What does the obligation to bargain collectively entail?</a:t>
            </a:r>
          </a:p>
          <a:p>
            <a:pPr marL="0" indent="0">
              <a:buClr>
                <a:schemeClr val="tx1"/>
              </a:buClr>
              <a:buNone/>
            </a:pPr>
            <a:endParaRPr lang="en-US"/>
          </a:p>
          <a:p>
            <a:pPr>
              <a:buClr>
                <a:schemeClr val="tx1"/>
              </a:buClr>
              <a:buFont typeface="Arial" panose="020b0604020202020204" pitchFamily="34" charset="0"/>
              <a:buChar char="•"/>
            </a:pPr>
            <a:r>
              <a:rPr lang="en-US"/>
              <a:t>What issues must be discussed during collective bargaining?</a:t>
            </a:r>
          </a:p>
        </p:txBody>
      </p:sp>
    </p:spTree>
    <p:extLst>
      <p:ext uri="{BB962C8B-B14F-4D97-AF65-F5344CB8AC3E}">
        <p14:creationId xmlns:p14="http://schemas.microsoft.com/office/powerpoint/2010/main" val="4260575468"/>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2375EE3C-CBE9-CD58-032D-E21356BD3883}"/>
            </a:ext>
          </a:extLst>
        </p:cNvPr>
        <p:cNvGrpSpPr/>
        <p:nvPr/>
      </p:nvGrpSpPr>
      <p:grpSpPr>
        <a:xfrm>
          <a:off x="0" y="0"/>
          <a:ext cx="0" cy="0"/>
        </a:xfrm>
      </p:grpSpPr>
      <p:sp>
        <p:nvSpPr>
          <p:cNvPr id="4" name="Title 3">
            <a:extLst>
              <a:ext uri="{FF2B5EF4-FFF2-40B4-BE49-F238E27FC236}">
                <a16:creationId xmlns:a16="http://schemas.microsoft.com/office/drawing/2014/main" id="{0C99BA10-1CCD-8FB6-8E17-35DE692DA25E}"/>
              </a:ext>
            </a:extLst>
          </p:cNvPr>
          <p:cNvSpPr>
            <a:spLocks noGrp="1"/>
          </p:cNvSpPr>
          <p:nvPr>
            <p:ph type="title"/>
          </p:nvPr>
        </p:nvSpPr>
        <p:spPr/>
        <p:txBody>
          <a:bodyPr/>
          <a:lstStyle/>
          <a:p>
            <a:pPr algn="ctr"/>
            <a:r>
              <a:rPr lang="en-US">
                <a:solidFill>
                  <a:srgbClr val="1E386D"/>
                </a:solidFill>
              </a:rPr>
              <a:t>COLLECTIVE BARGAINING OBLIGATION</a:t>
            </a:r>
          </a:p>
        </p:txBody>
      </p:sp>
      <p:sp>
        <p:nvSpPr>
          <p:cNvPr id="5" name="Content Placeholder 4">
            <a:extLst>
              <a:ext uri="{FF2B5EF4-FFF2-40B4-BE49-F238E27FC236}">
                <a16:creationId xmlns:a16="http://schemas.microsoft.com/office/drawing/2014/main" id="{7E732388-7110-AB8B-9F57-535DCA0E969A}"/>
              </a:ext>
            </a:extLst>
          </p:cNvPr>
          <p:cNvSpPr>
            <a:spLocks noGrp="1"/>
          </p:cNvSpPr>
          <p:nvPr>
            <p:ph idx="1"/>
          </p:nvPr>
        </p:nvSpPr>
        <p:spPr/>
        <p:txBody>
          <a:bodyPr>
            <a:normAutofit/>
          </a:bodyPr>
          <a:lstStyle/>
          <a:p>
            <a:pPr>
              <a:buClr>
                <a:schemeClr val="tx1"/>
              </a:buClr>
              <a:buFont typeface="Arial" panose="020b0604020202020204" pitchFamily="34" charset="0"/>
              <a:buChar char="•"/>
            </a:pPr>
            <a:r>
              <a:rPr lang="en-US"/>
              <a:t>Mandatory subjects of bargaining</a:t>
            </a:r>
          </a:p>
          <a:p>
            <a:pPr marL="0" indent="0">
              <a:buClr>
                <a:schemeClr val="tx1"/>
              </a:buClr>
              <a:buNone/>
            </a:pPr>
            <a:endParaRPr lang="en-US"/>
          </a:p>
          <a:p>
            <a:pPr>
              <a:buClr>
                <a:schemeClr val="tx1"/>
              </a:buClr>
              <a:buFont typeface="Arial" panose="020b0604020202020204" pitchFamily="34" charset="0"/>
              <a:buChar char="•"/>
            </a:pPr>
            <a:r>
              <a:rPr lang="en-US"/>
              <a:t>Permissive subjects of bargaining</a:t>
            </a:r>
          </a:p>
          <a:p>
            <a:pPr marL="0" indent="0">
              <a:buClr>
                <a:schemeClr val="tx1"/>
              </a:buClr>
              <a:buNone/>
            </a:pPr>
            <a:endParaRPr lang="en-US"/>
          </a:p>
          <a:p>
            <a:pPr>
              <a:buClr>
                <a:schemeClr val="tx1"/>
              </a:buClr>
              <a:buFont typeface="Arial" panose="020b0604020202020204" pitchFamily="34" charset="0"/>
              <a:buChar char="•"/>
            </a:pPr>
            <a:r>
              <a:rPr lang="en-US"/>
              <a:t>Management rights</a:t>
            </a:r>
          </a:p>
          <a:p>
            <a:pPr marL="0" indent="0">
              <a:buClr>
                <a:schemeClr val="tx1"/>
              </a:buClr>
              <a:buNone/>
            </a:pPr>
            <a:endParaRPr lang="en-US"/>
          </a:p>
          <a:p>
            <a:pPr>
              <a:buClr>
                <a:schemeClr val="tx1"/>
              </a:buClr>
              <a:buFont typeface="Arial" panose="020b0604020202020204" pitchFamily="34" charset="0"/>
              <a:buChar char="•"/>
            </a:pPr>
            <a:r>
              <a:rPr lang="en-US"/>
              <a:t>Prohibited subjects of bargaining</a:t>
            </a:r>
          </a:p>
        </p:txBody>
      </p:sp>
    </p:spTree>
    <p:extLst>
      <p:ext uri="{BB962C8B-B14F-4D97-AF65-F5344CB8AC3E}">
        <p14:creationId xmlns:p14="http://schemas.microsoft.com/office/powerpoint/2010/main" val="2644308159"/>
      </p:ext>
    </p:extLst>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a:extLst>
              <a:ext uri="{FF2B5EF4-FFF2-40B4-BE49-F238E27FC236}">
                <a16:creationId xmlns:a16="http://schemas.microsoft.com/office/drawing/2014/main" id="{CA1808F4-ECE1-A9A8-27FD-339985F301CF}"/>
              </a:ext>
            </a:extLst>
          </p:cNvPr>
          <p:cNvSpPr>
            <a:spLocks noGrp="1"/>
          </p:cNvSpPr>
          <p:nvPr>
            <p:ph type="title"/>
          </p:nvPr>
        </p:nvSpPr>
        <p:spPr/>
        <p:txBody>
          <a:bodyPr/>
          <a:lstStyle/>
          <a:p>
            <a:pPr algn="ctr"/>
            <a:r>
              <a:rPr lang="en-US">
                <a:solidFill>
                  <a:srgbClr val="1E386D"/>
                </a:solidFill>
              </a:rPr>
              <a:t>SCOPE OF BARGAINING</a:t>
            </a:r>
          </a:p>
        </p:txBody>
      </p:sp>
      <p:sp>
        <p:nvSpPr>
          <p:cNvPr id="5" name="Text Placeholder 4">
            <a:extLst>
              <a:ext uri="{FF2B5EF4-FFF2-40B4-BE49-F238E27FC236}">
                <a16:creationId xmlns:a16="http://schemas.microsoft.com/office/drawing/2014/main" id="{D53CBD16-A9EA-1BE9-682A-24E6E01C83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7597153"/>
      </p:ext>
    </p:ext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DA35D63F-9F1E-1962-4340-29E977253FF8}"/>
            </a:ext>
          </a:extLst>
        </p:cNvPr>
        <p:cNvGrpSpPr/>
        <p:nvPr/>
      </p:nvGrpSpPr>
      <p:grpSpPr>
        <a:xfrm>
          <a:off x="0" y="0"/>
          <a:ext cx="0" cy="0"/>
        </a:xfrm>
      </p:grpSpPr>
      <p:sp>
        <p:nvSpPr>
          <p:cNvPr id="4" name="Title 3">
            <a:extLst>
              <a:ext uri="{FF2B5EF4-FFF2-40B4-BE49-F238E27FC236}">
                <a16:creationId xmlns:a16="http://schemas.microsoft.com/office/drawing/2014/main" id="{8DCD282F-F46D-92C4-DFAF-619C72E6781F}"/>
              </a:ext>
            </a:extLst>
          </p:cNvPr>
          <p:cNvSpPr>
            <a:spLocks noGrp="1"/>
          </p:cNvSpPr>
          <p:nvPr>
            <p:ph type="title"/>
          </p:nvPr>
        </p:nvSpPr>
        <p:spPr/>
        <p:txBody>
          <a:bodyPr/>
          <a:lstStyle/>
          <a:p>
            <a:pPr algn="ctr"/>
            <a:r>
              <a:rPr lang="en-US">
                <a:solidFill>
                  <a:srgbClr val="1E386D"/>
                </a:solidFill>
              </a:rPr>
              <a:t>MANDATORY SUBJECTS OF BARGAINING</a:t>
            </a:r>
          </a:p>
        </p:txBody>
      </p:sp>
      <p:sp>
        <p:nvSpPr>
          <p:cNvPr id="5" name="Content Placeholder 4">
            <a:extLst>
              <a:ext uri="{FF2B5EF4-FFF2-40B4-BE49-F238E27FC236}">
                <a16:creationId xmlns:a16="http://schemas.microsoft.com/office/drawing/2014/main" id="{21CF07C3-F9FD-F8B6-9AEF-3F5029C755CE}"/>
              </a:ext>
            </a:extLst>
          </p:cNvPr>
          <p:cNvSpPr>
            <a:spLocks noGrp="1"/>
          </p:cNvSpPr>
          <p:nvPr>
            <p:ph idx="1"/>
          </p:nvPr>
        </p:nvSpPr>
        <p:spPr/>
        <p:txBody>
          <a:bodyPr/>
          <a:lstStyle/>
          <a:p>
            <a:pPr>
              <a:buClr>
                <a:schemeClr val="tx1"/>
              </a:buClr>
              <a:buFont typeface="Arial" panose="020b0604020202020204" pitchFamily="34" charset="0"/>
              <a:buChar char="•"/>
            </a:pPr>
            <a:r>
              <a:rPr lang="en-US"/>
              <a:t>Involves determination of wages, hours, and terms and conditions of employment for public employees</a:t>
            </a:r>
          </a:p>
          <a:p>
            <a:pPr marL="0" indent="0">
              <a:buClr>
                <a:schemeClr val="tx1"/>
              </a:buClr>
              <a:buNone/>
            </a:pPr>
            <a:endParaRPr lang="en-US"/>
          </a:p>
          <a:p>
            <a:pPr>
              <a:buClr>
                <a:schemeClr val="tx1"/>
              </a:buClr>
              <a:buFont typeface="Arial" panose="020b0604020202020204" pitchFamily="34" charset="0"/>
              <a:buChar char="•"/>
            </a:pPr>
            <a:r>
              <a:rPr lang="en-US"/>
              <a:t>Settles an aspect of the employment relationship between a public employer and its employees</a:t>
            </a:r>
          </a:p>
          <a:p>
            <a:pPr marL="0" indent="0">
              <a:buClr>
                <a:schemeClr val="tx1"/>
              </a:buClr>
              <a:buNone/>
            </a:pPr>
            <a:endParaRPr lang="en-US"/>
          </a:p>
          <a:p>
            <a:pPr>
              <a:buClr>
                <a:schemeClr val="tx1"/>
              </a:buClr>
              <a:buFont typeface="Arial" panose="020b0604020202020204" pitchFamily="34" charset="0"/>
              <a:buChar char="•"/>
            </a:pPr>
            <a:r>
              <a:rPr lang="en-US"/>
              <a:t>Significance</a:t>
            </a:r>
          </a:p>
        </p:txBody>
      </p:sp>
    </p:spTree>
    <p:extLst>
      <p:ext uri="{BB962C8B-B14F-4D97-AF65-F5344CB8AC3E}">
        <p14:creationId xmlns:p14="http://schemas.microsoft.com/office/powerpoint/2010/main" val="1182136007"/>
      </p:ext>
    </p:ext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52FDD679-A966-CE3E-914F-5198A2D531F5}"/>
            </a:ext>
          </a:extLst>
        </p:cNvPr>
        <p:cNvGrpSpPr/>
        <p:nvPr/>
      </p:nvGrpSpPr>
      <p:grpSpPr>
        <a:xfrm>
          <a:off x="0" y="0"/>
          <a:ext cx="0" cy="0"/>
        </a:xfrm>
      </p:grpSpPr>
      <p:sp>
        <p:nvSpPr>
          <p:cNvPr id="4" name="Title 3">
            <a:extLst>
              <a:ext uri="{FF2B5EF4-FFF2-40B4-BE49-F238E27FC236}">
                <a16:creationId xmlns:a16="http://schemas.microsoft.com/office/drawing/2014/main" id="{CD311D0B-BB30-EFA9-B384-254483C1F841}"/>
              </a:ext>
            </a:extLst>
          </p:cNvPr>
          <p:cNvSpPr>
            <a:spLocks noGrp="1"/>
          </p:cNvSpPr>
          <p:nvPr>
            <p:ph type="title"/>
          </p:nvPr>
        </p:nvSpPr>
        <p:spPr/>
        <p:txBody>
          <a:bodyPr/>
          <a:lstStyle/>
          <a:p>
            <a:pPr algn="ctr"/>
            <a:r>
              <a:rPr lang="en-US">
                <a:solidFill>
                  <a:srgbClr val="1E386D"/>
                </a:solidFill>
              </a:rPr>
              <a:t>PERMISSIVE SUBJECTS OF BARGAINING</a:t>
            </a:r>
          </a:p>
        </p:txBody>
      </p:sp>
      <p:sp>
        <p:nvSpPr>
          <p:cNvPr id="5" name="Content Placeholder 4">
            <a:extLst>
              <a:ext uri="{FF2B5EF4-FFF2-40B4-BE49-F238E27FC236}">
                <a16:creationId xmlns:a16="http://schemas.microsoft.com/office/drawing/2014/main" id="{5292211E-5EC3-0053-72F7-941ED32FC5EB}"/>
              </a:ext>
            </a:extLst>
          </p:cNvPr>
          <p:cNvSpPr>
            <a:spLocks noGrp="1"/>
          </p:cNvSpPr>
          <p:nvPr>
            <p:ph idx="1"/>
          </p:nvPr>
        </p:nvSpPr>
        <p:spPr/>
        <p:txBody>
          <a:bodyPr/>
          <a:lstStyle/>
          <a:p>
            <a:pPr>
              <a:buClr>
                <a:schemeClr val="tx1"/>
              </a:buClr>
              <a:buFont typeface="Arial" panose="020b0604020202020204" pitchFamily="34" charset="0"/>
              <a:buChar char="•"/>
            </a:pPr>
            <a:r>
              <a:rPr lang="en-US"/>
              <a:t>Mandatory: Issue has a material or significant impact upon wages, hours, or other conditions of employment</a:t>
            </a:r>
          </a:p>
          <a:p>
            <a:pPr marL="0" indent="0">
              <a:buClr>
                <a:schemeClr val="tx1"/>
              </a:buClr>
              <a:buNone/>
            </a:pPr>
            <a:endParaRPr lang="en-US"/>
          </a:p>
          <a:p>
            <a:pPr>
              <a:buClr>
                <a:schemeClr val="tx1"/>
              </a:buClr>
              <a:buFont typeface="Arial" panose="020b0604020202020204" pitchFamily="34" charset="0"/>
              <a:buChar char="•"/>
            </a:pPr>
            <a:r>
              <a:rPr lang="en-US"/>
              <a:t>Permissive: Issue which only indirectly, incidentally, or remotely relates to wages, hours, or other conditions of employment</a:t>
            </a:r>
          </a:p>
          <a:p>
            <a:pPr>
              <a:buClr>
                <a:schemeClr val="tx1"/>
              </a:buClr>
              <a:buFont typeface="Arial" panose="020b0604020202020204" pitchFamily="34" charset="0"/>
              <a:buChar char="•"/>
            </a:pPr>
            <a:endParaRPr lang="en-US"/>
          </a:p>
        </p:txBody>
      </p:sp>
    </p:spTree>
    <p:extLst>
      <p:ext uri="{BB962C8B-B14F-4D97-AF65-F5344CB8AC3E}">
        <p14:creationId xmlns:p14="http://schemas.microsoft.com/office/powerpoint/2010/main" val="3528272433"/>
      </p:ext>
    </p:extLst>
  </p:cSld>
  <p:clrMapOvr>
    <a:masterClrMapping/>
  </p:clrMapOvr>
  <p:transition/>
  <p:timing/>
</p:sld>
</file>

<file path=ppt\tableStyles.xml><?xml version="1.0" encoding="utf-8"?>
<a:tblStyleLst xmlns:r="http://schemas.openxmlformats.org/officeDocument/2006/relationships" xmlns:a="http://schemas.openxmlformats.org/drawingml/2006/main" def="{5C22544A-7EE6-4342-B048-85BDC9FD1C3A}"/>
</file>

<file path=ppt\tags\tag1.xml><?xml version="1.0" encoding="utf-8"?>
<p:tagLst xmlns:p="http://schemas.openxmlformats.org/presentationml/2006/main">
  <p:tag name="AS_NET" val="4.0.30319.42000"/>
  <p:tag name="AS_OS" val="Microsoft Windows NT 10.0.26200.0"/>
  <p:tag name="AS_RELEASE_DATE" val="2023.02.14"/>
  <p:tag name="AS_TITLE" val="Aspose.Slides for .NET 4.0 Client Profile"/>
  <p:tag name="AS_VERSION" val="23.2"/>
</p:tagLst>
</file>

<file path=ppt\theme\theme1.xml><?xml version="1.0" encoding="utf-8"?>
<a:theme xmlns:r="http://schemas.openxmlformats.org/officeDocument/2006/relationships" xmlns:a="http://schemas.openxmlformats.org/drawingml/2006/main" name="FH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CO-BRAND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r="http://schemas.openxmlformats.org/officeDocument/2006/relationships" xmlns:a="http://schemas.openxmlformats.org/drawingml/2006/main" name="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0" d="100"/>
          <a:sy n="50" d="100"/>
        </p:scale>
        <p:origin x="64" y="1312"/>
      </p:cViewPr>
      <p:guideLst/>
    </p:cSldViewPr>
  </p:slideViewPr>
  <p:notesTextViewPr>
    <p:cViewPr>
      <p:scale>
        <a:sx n="1" d="1"/>
        <a:sy n="1" d="1"/>
      </p:scale>
      <p:origin x="0" y="0"/>
    </p:cViewPr>
  </p:notesTextViewPr>
  <p:notesViewPr>
    <p:cSldViewPr snapToGrid="0">
      <p:cViewPr varScale="1">
        <p:scale>
          <a:sx n="82" d="100"/>
          <a:sy n="82" d="100"/>
        </p:scale>
        <p:origin x="3100" y="36"/>
      </p:cViewPr>
      <p:guideLst/>
    </p:cSldViewPr>
  </p:notesViewPr>
  <p:gridSpacing cx="76200" cy="76200"/>
</p:viewPr>
</file>