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33" r:id="rId5"/>
    <p:sldId id="389" r:id="rId6"/>
    <p:sldId id="390" r:id="rId7"/>
    <p:sldId id="405" r:id="rId8"/>
    <p:sldId id="428" r:id="rId9"/>
    <p:sldId id="427" r:id="rId10"/>
    <p:sldId id="419" r:id="rId11"/>
    <p:sldId id="421" r:id="rId12"/>
    <p:sldId id="417" r:id="rId13"/>
    <p:sldId id="424" r:id="rId14"/>
    <p:sldId id="422" r:id="rId15"/>
    <p:sldId id="368" r:id="rId16"/>
    <p:sldId id="346" r:id="rId17"/>
    <p:sldId id="423" r:id="rId18"/>
    <p:sldId id="411" r:id="rId19"/>
    <p:sldId id="345" r:id="rId20"/>
  </p:sldIdLst>
  <p:sldSz cx="12192000" cy="6858000"/>
  <p:notesSz cx="6980238"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A663931-8896-5B40-85E0-E1224730F8B1}">
          <p14:sldIdLst>
            <p14:sldId id="333"/>
            <p14:sldId id="389"/>
            <p14:sldId id="390"/>
            <p14:sldId id="405"/>
            <p14:sldId id="428"/>
            <p14:sldId id="427"/>
            <p14:sldId id="419"/>
            <p14:sldId id="421"/>
            <p14:sldId id="417"/>
            <p14:sldId id="424"/>
            <p14:sldId id="422"/>
            <p14:sldId id="368"/>
            <p14:sldId id="346"/>
            <p14:sldId id="423"/>
            <p14:sldId id="411"/>
            <p14:sldId id="345"/>
          </p14:sldIdLst>
        </p14:section>
      </p14:sectionLst>
    </p:ext>
    <p:ext uri="{EFAFB233-063F-42B5-8137-9DF3F51BA10A}">
      <p15:sldGuideLst xmlns:p15="http://schemas.microsoft.com/office/powerpoint/2012/main">
        <p15:guide id="1" orient="horz" pos="792" userDrawn="1">
          <p15:clr>
            <a:srgbClr val="A4A3A4"/>
          </p15:clr>
        </p15:guide>
        <p15:guide id="2" orient="horz" pos="104" userDrawn="1">
          <p15:clr>
            <a:srgbClr val="A4A3A4"/>
          </p15:clr>
        </p15:guide>
        <p15:guide id="3" pos="7528" userDrawn="1">
          <p15:clr>
            <a:srgbClr val="A4A3A4"/>
          </p15:clr>
        </p15:guide>
        <p15:guide id="4" pos="13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72A7"/>
    <a:srgbClr val="CDCEC9"/>
    <a:srgbClr val="BE5B36"/>
    <a:srgbClr val="6A2C91"/>
    <a:srgbClr val="AD5538"/>
    <a:srgbClr val="3571A2"/>
    <a:srgbClr val="376E38"/>
    <a:srgbClr val="0095D3"/>
    <a:srgbClr val="00A278"/>
    <a:srgbClr val="C7E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A870C7-7F8E-4ABC-9CC2-3A1EAA3FA85B}" v="28" dt="2026-05-05T11:49:37.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9700" autoAdjust="0"/>
  </p:normalViewPr>
  <p:slideViewPr>
    <p:cSldViewPr snapToGrid="0" showGuides="1">
      <p:cViewPr varScale="1">
        <p:scale>
          <a:sx n="70" d="100"/>
          <a:sy n="70" d="100"/>
        </p:scale>
        <p:origin x="536" y="272"/>
      </p:cViewPr>
      <p:guideLst>
        <p:guide orient="horz" pos="792"/>
        <p:guide orient="horz" pos="104"/>
        <p:guide pos="7528"/>
        <p:guide pos="1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2168"/>
    </p:cViewPr>
  </p:sorterViewPr>
  <p:notesViewPr>
    <p:cSldViewPr snapToGrid="0">
      <p:cViewPr varScale="1">
        <p:scale>
          <a:sx n="103" d="100"/>
          <a:sy n="103" d="100"/>
        </p:scale>
        <p:origin x="-3952" y="-104"/>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rah A. Wilson" userId="8bbf69f8-b14d-4562-9ab4-262dfe80b916" providerId="ADAL" clId="{3057B0D8-3A8F-43CD-B87D-B814BD6A4B88}"/>
    <pc:docChg chg="undo custSel addSld delSld modSld sldOrd modSection">
      <pc:chgData name="Farrah A. Wilson" userId="8bbf69f8-b14d-4562-9ab4-262dfe80b916" providerId="ADAL" clId="{3057B0D8-3A8F-43CD-B87D-B814BD6A4B88}" dt="2026-05-05T11:51:08.156" v="687" actId="1076"/>
      <pc:docMkLst>
        <pc:docMk/>
      </pc:docMkLst>
      <pc:sldChg chg="addSp delSp modSp mod">
        <pc:chgData name="Farrah A. Wilson" userId="8bbf69f8-b14d-4562-9ab4-262dfe80b916" providerId="ADAL" clId="{3057B0D8-3A8F-43CD-B87D-B814BD6A4B88}" dt="2026-05-05T01:15:00.186" v="515" actId="113"/>
        <pc:sldMkLst>
          <pc:docMk/>
          <pc:sldMk cId="1883939415" sldId="333"/>
        </pc:sldMkLst>
        <pc:spChg chg="mod">
          <ac:chgData name="Farrah A. Wilson" userId="8bbf69f8-b14d-4562-9ab4-262dfe80b916" providerId="ADAL" clId="{3057B0D8-3A8F-43CD-B87D-B814BD6A4B88}" dt="2026-05-05T00:35:47.498" v="120" actId="1076"/>
          <ac:spMkLst>
            <pc:docMk/>
            <pc:sldMk cId="1883939415" sldId="333"/>
            <ac:spMk id="3" creationId="{8223A5EC-A984-9D35-9B74-849633CB59E6}"/>
          </ac:spMkLst>
        </pc:spChg>
        <pc:spChg chg="del">
          <ac:chgData name="Farrah A. Wilson" userId="8bbf69f8-b14d-4562-9ab4-262dfe80b916" providerId="ADAL" clId="{3057B0D8-3A8F-43CD-B87D-B814BD6A4B88}" dt="2026-05-05T00:27:33.196" v="46" actId="478"/>
          <ac:spMkLst>
            <pc:docMk/>
            <pc:sldMk cId="1883939415" sldId="333"/>
            <ac:spMk id="5" creationId="{42EC17CD-05A4-8B41-B7D2-3F4CE3937229}"/>
          </ac:spMkLst>
        </pc:spChg>
        <pc:spChg chg="mod">
          <ac:chgData name="Farrah A. Wilson" userId="8bbf69f8-b14d-4562-9ab4-262dfe80b916" providerId="ADAL" clId="{3057B0D8-3A8F-43CD-B87D-B814BD6A4B88}" dt="2026-05-05T01:15:00.186" v="515" actId="113"/>
          <ac:spMkLst>
            <pc:docMk/>
            <pc:sldMk cId="1883939415" sldId="333"/>
            <ac:spMk id="6" creationId="{A96EC748-B7E1-C54C-A230-9B4445081F3B}"/>
          </ac:spMkLst>
        </pc:spChg>
        <pc:spChg chg="add del">
          <ac:chgData name="Farrah A. Wilson" userId="8bbf69f8-b14d-4562-9ab4-262dfe80b916" providerId="ADAL" clId="{3057B0D8-3A8F-43CD-B87D-B814BD6A4B88}" dt="2026-05-05T00:35:03.001" v="115" actId="22"/>
          <ac:spMkLst>
            <pc:docMk/>
            <pc:sldMk cId="1883939415" sldId="333"/>
            <ac:spMk id="7" creationId="{45688741-5222-93A1-FF13-B0EB548581EE}"/>
          </ac:spMkLst>
        </pc:spChg>
        <pc:spChg chg="add del mod">
          <ac:chgData name="Farrah A. Wilson" userId="8bbf69f8-b14d-4562-9ab4-262dfe80b916" providerId="ADAL" clId="{3057B0D8-3A8F-43CD-B87D-B814BD6A4B88}" dt="2026-05-05T00:43:18.975" v="187"/>
          <ac:spMkLst>
            <pc:docMk/>
            <pc:sldMk cId="1883939415" sldId="333"/>
            <ac:spMk id="10" creationId="{8948FA71-4CE6-BA0C-BD97-289CC7138FC2}"/>
          </ac:spMkLst>
        </pc:spChg>
        <pc:spChg chg="mod">
          <ac:chgData name="Farrah A. Wilson" userId="8bbf69f8-b14d-4562-9ab4-262dfe80b916" providerId="ADAL" clId="{3057B0D8-3A8F-43CD-B87D-B814BD6A4B88}" dt="2026-05-05T00:43:15.280" v="185" actId="255"/>
          <ac:spMkLst>
            <pc:docMk/>
            <pc:sldMk cId="1883939415" sldId="333"/>
            <ac:spMk id="33" creationId="{21E285F1-C669-014C-A7AB-798BB89B63B3}"/>
          </ac:spMkLst>
        </pc:spChg>
        <pc:graphicFrameChg chg="add mod">
          <ac:chgData name="Farrah A. Wilson" userId="8bbf69f8-b14d-4562-9ab4-262dfe80b916" providerId="ADAL" clId="{3057B0D8-3A8F-43CD-B87D-B814BD6A4B88}" dt="2026-05-05T00:41:53.217" v="175"/>
          <ac:graphicFrameMkLst>
            <pc:docMk/>
            <pc:sldMk cId="1883939415" sldId="333"/>
            <ac:graphicFrameMk id="8" creationId="{643867FE-9257-4995-138A-4AC57621042F}"/>
          </ac:graphicFrameMkLst>
        </pc:graphicFrameChg>
        <pc:graphicFrameChg chg="add mod">
          <ac:chgData name="Farrah A. Wilson" userId="8bbf69f8-b14d-4562-9ab4-262dfe80b916" providerId="ADAL" clId="{3057B0D8-3A8F-43CD-B87D-B814BD6A4B88}" dt="2026-05-05T00:42:19.341" v="180"/>
          <ac:graphicFrameMkLst>
            <pc:docMk/>
            <pc:sldMk cId="1883939415" sldId="333"/>
            <ac:graphicFrameMk id="11" creationId="{834DB6BC-CB15-D9E3-E53B-11CD339B114D}"/>
          </ac:graphicFrameMkLst>
        </pc:graphicFrameChg>
        <pc:graphicFrameChg chg="add mod">
          <ac:chgData name="Farrah A. Wilson" userId="8bbf69f8-b14d-4562-9ab4-262dfe80b916" providerId="ADAL" clId="{3057B0D8-3A8F-43CD-B87D-B814BD6A4B88}" dt="2026-05-05T00:42:28.575" v="181"/>
          <ac:graphicFrameMkLst>
            <pc:docMk/>
            <pc:sldMk cId="1883939415" sldId="333"/>
            <ac:graphicFrameMk id="12" creationId="{195AE226-392C-EA58-B323-0443CF85D9EE}"/>
          </ac:graphicFrameMkLst>
        </pc:graphicFrameChg>
        <pc:picChg chg="del">
          <ac:chgData name="Farrah A. Wilson" userId="8bbf69f8-b14d-4562-9ab4-262dfe80b916" providerId="ADAL" clId="{3057B0D8-3A8F-43CD-B87D-B814BD6A4B88}" dt="2026-05-05T00:49:13.190" v="230" actId="478"/>
          <ac:picMkLst>
            <pc:docMk/>
            <pc:sldMk cId="1883939415" sldId="333"/>
            <ac:picMk id="4" creationId="{027CCD5B-6A09-570F-C5B6-19ACB5607812}"/>
          </ac:picMkLst>
        </pc:picChg>
      </pc:sldChg>
      <pc:sldChg chg="del">
        <pc:chgData name="Farrah A. Wilson" userId="8bbf69f8-b14d-4562-9ab4-262dfe80b916" providerId="ADAL" clId="{3057B0D8-3A8F-43CD-B87D-B814BD6A4B88}" dt="2026-05-05T00:26:33.485" v="23" actId="47"/>
        <pc:sldMkLst>
          <pc:docMk/>
          <pc:sldMk cId="527462053" sldId="341"/>
        </pc:sldMkLst>
      </pc:sldChg>
      <pc:sldChg chg="modSp mod">
        <pc:chgData name="Farrah A. Wilson" userId="8bbf69f8-b14d-4562-9ab4-262dfe80b916" providerId="ADAL" clId="{3057B0D8-3A8F-43CD-B87D-B814BD6A4B88}" dt="2026-05-05T01:25:57.784" v="589" actId="1036"/>
        <pc:sldMkLst>
          <pc:docMk/>
          <pc:sldMk cId="3233281833" sldId="346"/>
        </pc:sldMkLst>
        <pc:spChg chg="mod">
          <ac:chgData name="Farrah A. Wilson" userId="8bbf69f8-b14d-4562-9ab4-262dfe80b916" providerId="ADAL" clId="{3057B0D8-3A8F-43CD-B87D-B814BD6A4B88}" dt="2026-05-05T01:25:57.784" v="589" actId="1036"/>
          <ac:spMkLst>
            <pc:docMk/>
            <pc:sldMk cId="3233281833" sldId="346"/>
            <ac:spMk id="5" creationId="{CFE50AB5-49B4-3788-5751-602644DFA204}"/>
          </ac:spMkLst>
        </pc:spChg>
      </pc:sldChg>
      <pc:sldChg chg="modSp mod">
        <pc:chgData name="Farrah A. Wilson" userId="8bbf69f8-b14d-4562-9ab4-262dfe80b916" providerId="ADAL" clId="{3057B0D8-3A8F-43CD-B87D-B814BD6A4B88}" dt="2026-05-05T01:26:19.873" v="604" actId="1036"/>
        <pc:sldMkLst>
          <pc:docMk/>
          <pc:sldMk cId="2816159077" sldId="368"/>
        </pc:sldMkLst>
        <pc:spChg chg="mod">
          <ac:chgData name="Farrah A. Wilson" userId="8bbf69f8-b14d-4562-9ab4-262dfe80b916" providerId="ADAL" clId="{3057B0D8-3A8F-43CD-B87D-B814BD6A4B88}" dt="2026-05-05T01:26:19.873" v="604" actId="1036"/>
          <ac:spMkLst>
            <pc:docMk/>
            <pc:sldMk cId="2816159077" sldId="368"/>
            <ac:spMk id="18" creationId="{CCE13202-83F2-AA4D-1C6B-7126DF2B3C2F}"/>
          </ac:spMkLst>
        </pc:spChg>
        <pc:graphicFrameChg chg="modGraphic">
          <ac:chgData name="Farrah A. Wilson" userId="8bbf69f8-b14d-4562-9ab4-262dfe80b916" providerId="ADAL" clId="{3057B0D8-3A8F-43CD-B87D-B814BD6A4B88}" dt="2026-05-05T01:24:45.033" v="563" actId="20577"/>
          <ac:graphicFrameMkLst>
            <pc:docMk/>
            <pc:sldMk cId="2816159077" sldId="368"/>
            <ac:graphicFrameMk id="6" creationId="{7C7CC065-996B-3E86-5E50-8D76D1971BC2}"/>
          </ac:graphicFrameMkLst>
        </pc:graphicFrameChg>
      </pc:sldChg>
      <pc:sldChg chg="add del">
        <pc:chgData name="Farrah A. Wilson" userId="8bbf69f8-b14d-4562-9ab4-262dfe80b916" providerId="ADAL" clId="{3057B0D8-3A8F-43CD-B87D-B814BD6A4B88}" dt="2026-05-05T00:44:56.114" v="196" actId="47"/>
        <pc:sldMkLst>
          <pc:docMk/>
          <pc:sldMk cId="365549936" sldId="386"/>
        </pc:sldMkLst>
      </pc:sldChg>
      <pc:sldChg chg="add del">
        <pc:chgData name="Farrah A. Wilson" userId="8bbf69f8-b14d-4562-9ab4-262dfe80b916" providerId="ADAL" clId="{3057B0D8-3A8F-43CD-B87D-B814BD6A4B88}" dt="2026-05-05T11:43:45.895" v="635" actId="47"/>
        <pc:sldMkLst>
          <pc:docMk/>
          <pc:sldMk cId="2548809468" sldId="387"/>
        </pc:sldMkLst>
      </pc:sldChg>
      <pc:sldChg chg="modSp add mod modNotesTx">
        <pc:chgData name="Farrah A. Wilson" userId="8bbf69f8-b14d-4562-9ab4-262dfe80b916" providerId="ADAL" clId="{3057B0D8-3A8F-43CD-B87D-B814BD6A4B88}" dt="2026-05-05T01:15:46.756" v="528" actId="1038"/>
        <pc:sldMkLst>
          <pc:docMk/>
          <pc:sldMk cId="3972293509" sldId="389"/>
        </pc:sldMkLst>
        <pc:spChg chg="mod">
          <ac:chgData name="Farrah A. Wilson" userId="8bbf69f8-b14d-4562-9ab4-262dfe80b916" providerId="ADAL" clId="{3057B0D8-3A8F-43CD-B87D-B814BD6A4B88}" dt="2026-05-05T00:54:12.181" v="287" actId="20577"/>
          <ac:spMkLst>
            <pc:docMk/>
            <pc:sldMk cId="3972293509" sldId="389"/>
            <ac:spMk id="5" creationId="{1BADFC81-231B-7CF0-89CA-219F4BEFB656}"/>
          </ac:spMkLst>
        </pc:spChg>
        <pc:spChg chg="mod">
          <ac:chgData name="Farrah A. Wilson" userId="8bbf69f8-b14d-4562-9ab4-262dfe80b916" providerId="ADAL" clId="{3057B0D8-3A8F-43CD-B87D-B814BD6A4B88}" dt="2026-05-05T01:15:31.750" v="516" actId="113"/>
          <ac:spMkLst>
            <pc:docMk/>
            <pc:sldMk cId="3972293509" sldId="389"/>
            <ac:spMk id="14" creationId="{00000000-0000-0000-0000-000000000000}"/>
          </ac:spMkLst>
        </pc:spChg>
        <pc:spChg chg="mod">
          <ac:chgData name="Farrah A. Wilson" userId="8bbf69f8-b14d-4562-9ab4-262dfe80b916" providerId="ADAL" clId="{3057B0D8-3A8F-43CD-B87D-B814BD6A4B88}" dt="2026-05-05T00:45:36.281" v="203" actId="207"/>
          <ac:spMkLst>
            <pc:docMk/>
            <pc:sldMk cId="3972293509" sldId="389"/>
            <ac:spMk id="15" creationId="{00000000-0000-0000-0000-000000000000}"/>
          </ac:spMkLst>
        </pc:spChg>
        <pc:spChg chg="mod">
          <ac:chgData name="Farrah A. Wilson" userId="8bbf69f8-b14d-4562-9ab4-262dfe80b916" providerId="ADAL" clId="{3057B0D8-3A8F-43CD-B87D-B814BD6A4B88}" dt="2026-05-05T01:15:46.756" v="528" actId="1038"/>
          <ac:spMkLst>
            <pc:docMk/>
            <pc:sldMk cId="3972293509" sldId="389"/>
            <ac:spMk id="17" creationId="{00000000-0000-0000-0000-000000000000}"/>
          </ac:spMkLst>
        </pc:spChg>
        <pc:spChg chg="mod">
          <ac:chgData name="Farrah A. Wilson" userId="8bbf69f8-b14d-4562-9ab4-262dfe80b916" providerId="ADAL" clId="{3057B0D8-3A8F-43CD-B87D-B814BD6A4B88}" dt="2026-05-05T01:15:39.201" v="518" actId="113"/>
          <ac:spMkLst>
            <pc:docMk/>
            <pc:sldMk cId="3972293509" sldId="389"/>
            <ac:spMk id="20" creationId="{00000000-0000-0000-0000-000000000000}"/>
          </ac:spMkLst>
        </pc:spChg>
      </pc:sldChg>
      <pc:sldChg chg="modSp add mod modNotesTx">
        <pc:chgData name="Farrah A. Wilson" userId="8bbf69f8-b14d-4562-9ab4-262dfe80b916" providerId="ADAL" clId="{3057B0D8-3A8F-43CD-B87D-B814BD6A4B88}" dt="2026-05-05T00:57:52.436" v="311" actId="20577"/>
        <pc:sldMkLst>
          <pc:docMk/>
          <pc:sldMk cId="2433818314" sldId="390"/>
        </pc:sldMkLst>
        <pc:spChg chg="mod">
          <ac:chgData name="Farrah A. Wilson" userId="8bbf69f8-b14d-4562-9ab4-262dfe80b916" providerId="ADAL" clId="{3057B0D8-3A8F-43CD-B87D-B814BD6A4B88}" dt="2026-05-05T00:46:30.138" v="211" actId="1076"/>
          <ac:spMkLst>
            <pc:docMk/>
            <pc:sldMk cId="2433818314" sldId="390"/>
            <ac:spMk id="6" creationId="{00000000-0000-0000-0000-000000000000}"/>
          </ac:spMkLst>
        </pc:spChg>
        <pc:spChg chg="mod">
          <ac:chgData name="Farrah A. Wilson" userId="8bbf69f8-b14d-4562-9ab4-262dfe80b916" providerId="ADAL" clId="{3057B0D8-3A8F-43CD-B87D-B814BD6A4B88}" dt="2026-05-05T00:48:29.099" v="229" actId="554"/>
          <ac:spMkLst>
            <pc:docMk/>
            <pc:sldMk cId="2433818314" sldId="390"/>
            <ac:spMk id="7" creationId="{00000000-0000-0000-0000-000000000000}"/>
          </ac:spMkLst>
        </pc:spChg>
        <pc:spChg chg="mod">
          <ac:chgData name="Farrah A. Wilson" userId="8bbf69f8-b14d-4562-9ab4-262dfe80b916" providerId="ADAL" clId="{3057B0D8-3A8F-43CD-B87D-B814BD6A4B88}" dt="2026-05-05T00:46:36.784" v="212" actId="1076"/>
          <ac:spMkLst>
            <pc:docMk/>
            <pc:sldMk cId="2433818314" sldId="390"/>
            <ac:spMk id="8" creationId="{00000000-0000-0000-0000-000000000000}"/>
          </ac:spMkLst>
        </pc:spChg>
        <pc:spChg chg="mod">
          <ac:chgData name="Farrah A. Wilson" userId="8bbf69f8-b14d-4562-9ab4-262dfe80b916" providerId="ADAL" clId="{3057B0D8-3A8F-43CD-B87D-B814BD6A4B88}" dt="2026-05-05T00:48:20.240" v="228" actId="554"/>
          <ac:spMkLst>
            <pc:docMk/>
            <pc:sldMk cId="2433818314" sldId="390"/>
            <ac:spMk id="10" creationId="{00000000-0000-0000-0000-000000000000}"/>
          </ac:spMkLst>
        </pc:spChg>
        <pc:spChg chg="mod">
          <ac:chgData name="Farrah A. Wilson" userId="8bbf69f8-b14d-4562-9ab4-262dfe80b916" providerId="ADAL" clId="{3057B0D8-3A8F-43CD-B87D-B814BD6A4B88}" dt="2026-05-05T00:46:11.042" v="207" actId="1076"/>
          <ac:spMkLst>
            <pc:docMk/>
            <pc:sldMk cId="2433818314" sldId="390"/>
            <ac:spMk id="12" creationId="{00000000-0000-0000-0000-000000000000}"/>
          </ac:spMkLst>
        </pc:spChg>
        <pc:spChg chg="mod">
          <ac:chgData name="Farrah A. Wilson" userId="8bbf69f8-b14d-4562-9ab4-262dfe80b916" providerId="ADAL" clId="{3057B0D8-3A8F-43CD-B87D-B814BD6A4B88}" dt="2026-05-05T00:48:20.240" v="228" actId="554"/>
          <ac:spMkLst>
            <pc:docMk/>
            <pc:sldMk cId="2433818314" sldId="390"/>
            <ac:spMk id="13" creationId="{00000000-0000-0000-0000-000000000000}"/>
          </ac:spMkLst>
        </pc:spChg>
        <pc:spChg chg="mod">
          <ac:chgData name="Farrah A. Wilson" userId="8bbf69f8-b14d-4562-9ab4-262dfe80b916" providerId="ADAL" clId="{3057B0D8-3A8F-43CD-B87D-B814BD6A4B88}" dt="2026-05-05T00:46:15.771" v="208" actId="1076"/>
          <ac:spMkLst>
            <pc:docMk/>
            <pc:sldMk cId="2433818314" sldId="390"/>
            <ac:spMk id="14" creationId="{00000000-0000-0000-0000-000000000000}"/>
          </ac:spMkLst>
        </pc:spChg>
        <pc:spChg chg="mod">
          <ac:chgData name="Farrah A. Wilson" userId="8bbf69f8-b14d-4562-9ab4-262dfe80b916" providerId="ADAL" clId="{3057B0D8-3A8F-43CD-B87D-B814BD6A4B88}" dt="2026-05-05T00:48:20.240" v="228" actId="554"/>
          <ac:spMkLst>
            <pc:docMk/>
            <pc:sldMk cId="2433818314" sldId="390"/>
            <ac:spMk id="16" creationId="{00000000-0000-0000-0000-000000000000}"/>
          </ac:spMkLst>
        </pc:spChg>
        <pc:spChg chg="mod">
          <ac:chgData name="Farrah A. Wilson" userId="8bbf69f8-b14d-4562-9ab4-262dfe80b916" providerId="ADAL" clId="{3057B0D8-3A8F-43CD-B87D-B814BD6A4B88}" dt="2026-05-05T00:48:29.099" v="229" actId="554"/>
          <ac:spMkLst>
            <pc:docMk/>
            <pc:sldMk cId="2433818314" sldId="390"/>
            <ac:spMk id="19" creationId="{00000000-0000-0000-0000-000000000000}"/>
          </ac:spMkLst>
        </pc:spChg>
        <pc:spChg chg="mod">
          <ac:chgData name="Farrah A. Wilson" userId="8bbf69f8-b14d-4562-9ab4-262dfe80b916" providerId="ADAL" clId="{3057B0D8-3A8F-43CD-B87D-B814BD6A4B88}" dt="2026-05-05T00:46:40.394" v="213" actId="1076"/>
          <ac:spMkLst>
            <pc:docMk/>
            <pc:sldMk cId="2433818314" sldId="390"/>
            <ac:spMk id="20" creationId="{00000000-0000-0000-0000-000000000000}"/>
          </ac:spMkLst>
        </pc:spChg>
        <pc:spChg chg="mod">
          <ac:chgData name="Farrah A. Wilson" userId="8bbf69f8-b14d-4562-9ab4-262dfe80b916" providerId="ADAL" clId="{3057B0D8-3A8F-43CD-B87D-B814BD6A4B88}" dt="2026-05-05T00:48:29.099" v="229" actId="554"/>
          <ac:spMkLst>
            <pc:docMk/>
            <pc:sldMk cId="2433818314" sldId="390"/>
            <ac:spMk id="22" creationId="{00000000-0000-0000-0000-000000000000}"/>
          </ac:spMkLst>
        </pc:spChg>
        <pc:spChg chg="mod">
          <ac:chgData name="Farrah A. Wilson" userId="8bbf69f8-b14d-4562-9ab4-262dfe80b916" providerId="ADAL" clId="{3057B0D8-3A8F-43CD-B87D-B814BD6A4B88}" dt="2026-05-05T00:45:55.216" v="204" actId="1076"/>
          <ac:spMkLst>
            <pc:docMk/>
            <pc:sldMk cId="2433818314" sldId="390"/>
            <ac:spMk id="23" creationId="{00000000-0000-0000-0000-000000000000}"/>
          </ac:spMkLst>
        </pc:spChg>
      </pc:sldChg>
      <pc:sldChg chg="add del">
        <pc:chgData name="Farrah A. Wilson" userId="8bbf69f8-b14d-4562-9ab4-262dfe80b916" providerId="ADAL" clId="{3057B0D8-3A8F-43CD-B87D-B814BD6A4B88}" dt="2026-05-05T00:44:58.153" v="198" actId="47"/>
        <pc:sldMkLst>
          <pc:docMk/>
          <pc:sldMk cId="1693423947" sldId="398"/>
        </pc:sldMkLst>
      </pc:sldChg>
      <pc:sldChg chg="del">
        <pc:chgData name="Farrah A. Wilson" userId="8bbf69f8-b14d-4562-9ab4-262dfe80b916" providerId="ADAL" clId="{3057B0D8-3A8F-43CD-B87D-B814BD6A4B88}" dt="2026-05-05T00:37:42.803" v="174" actId="47"/>
        <pc:sldMkLst>
          <pc:docMk/>
          <pc:sldMk cId="1717069322" sldId="401"/>
        </pc:sldMkLst>
      </pc:sldChg>
      <pc:sldChg chg="add del">
        <pc:chgData name="Farrah A. Wilson" userId="8bbf69f8-b14d-4562-9ab4-262dfe80b916" providerId="ADAL" clId="{3057B0D8-3A8F-43CD-B87D-B814BD6A4B88}" dt="2026-05-05T00:44:58.925" v="199" actId="47"/>
        <pc:sldMkLst>
          <pc:docMk/>
          <pc:sldMk cId="3150709810" sldId="401"/>
        </pc:sldMkLst>
      </pc:sldChg>
      <pc:sldChg chg="modSp add mod ord">
        <pc:chgData name="Farrah A. Wilson" userId="8bbf69f8-b14d-4562-9ab4-262dfe80b916" providerId="ADAL" clId="{3057B0D8-3A8F-43CD-B87D-B814BD6A4B88}" dt="2026-05-05T11:42:44.145" v="634" actId="1076"/>
        <pc:sldMkLst>
          <pc:docMk/>
          <pc:sldMk cId="392516104" sldId="405"/>
        </pc:sldMkLst>
        <pc:spChg chg="mod">
          <ac:chgData name="Farrah A. Wilson" userId="8bbf69f8-b14d-4562-9ab4-262dfe80b916" providerId="ADAL" clId="{3057B0D8-3A8F-43CD-B87D-B814BD6A4B88}" dt="2026-05-05T11:42:44.145" v="634" actId="1076"/>
          <ac:spMkLst>
            <pc:docMk/>
            <pc:sldMk cId="392516104" sldId="405"/>
            <ac:spMk id="4" creationId="{7C96AA5A-AD01-8D95-F7A9-0D54B26D36A6}"/>
          </ac:spMkLst>
        </pc:spChg>
      </pc:sldChg>
      <pc:sldChg chg="add del">
        <pc:chgData name="Farrah A. Wilson" userId="8bbf69f8-b14d-4562-9ab4-262dfe80b916" providerId="ADAL" clId="{3057B0D8-3A8F-43CD-B87D-B814BD6A4B88}" dt="2026-05-05T00:44:59.711" v="200" actId="47"/>
        <pc:sldMkLst>
          <pc:docMk/>
          <pc:sldMk cId="2362985961" sldId="406"/>
        </pc:sldMkLst>
      </pc:sldChg>
      <pc:sldChg chg="del">
        <pc:chgData name="Farrah A. Wilson" userId="8bbf69f8-b14d-4562-9ab4-262dfe80b916" providerId="ADAL" clId="{3057B0D8-3A8F-43CD-B87D-B814BD6A4B88}" dt="2026-05-05T00:25:05.917" v="1" actId="47"/>
        <pc:sldMkLst>
          <pc:docMk/>
          <pc:sldMk cId="3708509584" sldId="406"/>
        </pc:sldMkLst>
      </pc:sldChg>
      <pc:sldChg chg="del">
        <pc:chgData name="Farrah A. Wilson" userId="8bbf69f8-b14d-4562-9ab4-262dfe80b916" providerId="ADAL" clId="{3057B0D8-3A8F-43CD-B87D-B814BD6A4B88}" dt="2026-05-05T01:05:54.920" v="448" actId="47"/>
        <pc:sldMkLst>
          <pc:docMk/>
          <pc:sldMk cId="582312013" sldId="407"/>
        </pc:sldMkLst>
      </pc:sldChg>
      <pc:sldChg chg="add del">
        <pc:chgData name="Farrah A. Wilson" userId="8bbf69f8-b14d-4562-9ab4-262dfe80b916" providerId="ADAL" clId="{3057B0D8-3A8F-43CD-B87D-B814BD6A4B88}" dt="2026-05-05T00:44:56.807" v="197" actId="47"/>
        <pc:sldMkLst>
          <pc:docMk/>
          <pc:sldMk cId="1713360405" sldId="408"/>
        </pc:sldMkLst>
      </pc:sldChg>
      <pc:sldChg chg="modSp mod">
        <pc:chgData name="Farrah A. Wilson" userId="8bbf69f8-b14d-4562-9ab4-262dfe80b916" providerId="ADAL" clId="{3057B0D8-3A8F-43CD-B87D-B814BD6A4B88}" dt="2026-05-05T01:26:04.085" v="594" actId="1036"/>
        <pc:sldMkLst>
          <pc:docMk/>
          <pc:sldMk cId="1869729275" sldId="411"/>
        </pc:sldMkLst>
        <pc:spChg chg="mod">
          <ac:chgData name="Farrah A. Wilson" userId="8bbf69f8-b14d-4562-9ab4-262dfe80b916" providerId="ADAL" clId="{3057B0D8-3A8F-43CD-B87D-B814BD6A4B88}" dt="2026-05-05T01:26:04.085" v="594" actId="1036"/>
          <ac:spMkLst>
            <pc:docMk/>
            <pc:sldMk cId="1869729275" sldId="411"/>
            <ac:spMk id="5" creationId="{1AA3C036-4634-2CA8-635A-BFC90DAD7DD5}"/>
          </ac:spMkLst>
        </pc:spChg>
      </pc:sldChg>
      <pc:sldChg chg="modSp add del mod">
        <pc:chgData name="Farrah A. Wilson" userId="8bbf69f8-b14d-4562-9ab4-262dfe80b916" providerId="ADAL" clId="{3057B0D8-3A8F-43CD-B87D-B814BD6A4B88}" dt="2026-05-05T00:37:16.622" v="172" actId="47"/>
        <pc:sldMkLst>
          <pc:docMk/>
          <pc:sldMk cId="946143409" sldId="412"/>
        </pc:sldMkLst>
        <pc:spChg chg="mod">
          <ac:chgData name="Farrah A. Wilson" userId="8bbf69f8-b14d-4562-9ab4-262dfe80b916" providerId="ADAL" clId="{3057B0D8-3A8F-43CD-B87D-B814BD6A4B88}" dt="2026-05-05T00:36:16.167" v="168" actId="20577"/>
          <ac:spMkLst>
            <pc:docMk/>
            <pc:sldMk cId="946143409" sldId="412"/>
            <ac:spMk id="5" creationId="{ECB7725F-A74C-4B46-3075-458824071BE7}"/>
          </ac:spMkLst>
        </pc:spChg>
      </pc:sldChg>
      <pc:sldChg chg="modSp mod">
        <pc:chgData name="Farrah A. Wilson" userId="8bbf69f8-b14d-4562-9ab4-262dfe80b916" providerId="ADAL" clId="{3057B0D8-3A8F-43CD-B87D-B814BD6A4B88}" dt="2026-05-05T01:26:45.378" v="616" actId="1036"/>
        <pc:sldMkLst>
          <pc:docMk/>
          <pc:sldMk cId="1229672987" sldId="417"/>
        </pc:sldMkLst>
        <pc:spChg chg="mod">
          <ac:chgData name="Farrah A. Wilson" userId="8bbf69f8-b14d-4562-9ab4-262dfe80b916" providerId="ADAL" clId="{3057B0D8-3A8F-43CD-B87D-B814BD6A4B88}" dt="2026-05-05T01:26:45.378" v="616" actId="1036"/>
          <ac:spMkLst>
            <pc:docMk/>
            <pc:sldMk cId="1229672987" sldId="417"/>
            <ac:spMk id="5" creationId="{A36BD21D-0EF1-45C2-9AA0-E2ABC01A0B10}"/>
          </ac:spMkLst>
        </pc:spChg>
      </pc:sldChg>
      <pc:sldChg chg="modSp mod">
        <pc:chgData name="Farrah A. Wilson" userId="8bbf69f8-b14d-4562-9ab4-262dfe80b916" providerId="ADAL" clId="{3057B0D8-3A8F-43CD-B87D-B814BD6A4B88}" dt="2026-05-05T01:26:59.668" v="623" actId="1036"/>
        <pc:sldMkLst>
          <pc:docMk/>
          <pc:sldMk cId="3725637929" sldId="419"/>
        </pc:sldMkLst>
        <pc:spChg chg="mod">
          <ac:chgData name="Farrah A. Wilson" userId="8bbf69f8-b14d-4562-9ab4-262dfe80b916" providerId="ADAL" clId="{3057B0D8-3A8F-43CD-B87D-B814BD6A4B88}" dt="2026-05-05T01:26:59.668" v="623" actId="1036"/>
          <ac:spMkLst>
            <pc:docMk/>
            <pc:sldMk cId="3725637929" sldId="419"/>
            <ac:spMk id="5" creationId="{B3709F7D-056D-6203-83AD-A1B529848FEF}"/>
          </ac:spMkLst>
        </pc:spChg>
      </pc:sldChg>
      <pc:sldChg chg="addSp delSp modSp mod modClrScheme chgLayout">
        <pc:chgData name="Farrah A. Wilson" userId="8bbf69f8-b14d-4562-9ab4-262dfe80b916" providerId="ADAL" clId="{3057B0D8-3A8F-43CD-B87D-B814BD6A4B88}" dt="2026-05-05T01:26:51.625" v="621" actId="1036"/>
        <pc:sldMkLst>
          <pc:docMk/>
          <pc:sldMk cId="1999180052" sldId="421"/>
        </pc:sldMkLst>
        <pc:spChg chg="add del mod ord">
          <ac:chgData name="Farrah A. Wilson" userId="8bbf69f8-b14d-4562-9ab4-262dfe80b916" providerId="ADAL" clId="{3057B0D8-3A8F-43CD-B87D-B814BD6A4B88}" dt="2026-05-05T01:01:25.245" v="416" actId="700"/>
          <ac:spMkLst>
            <pc:docMk/>
            <pc:sldMk cId="1999180052" sldId="421"/>
            <ac:spMk id="2" creationId="{C58F3B7A-B869-2BFF-042F-A3C4F07D8470}"/>
          </ac:spMkLst>
        </pc:spChg>
        <pc:spChg chg="mod ord">
          <ac:chgData name="Farrah A. Wilson" userId="8bbf69f8-b14d-4562-9ab4-262dfe80b916" providerId="ADAL" clId="{3057B0D8-3A8F-43CD-B87D-B814BD6A4B88}" dt="2026-05-05T01:01:25.245" v="416" actId="700"/>
          <ac:spMkLst>
            <pc:docMk/>
            <pc:sldMk cId="1999180052" sldId="421"/>
            <ac:spMk id="4" creationId="{74523B27-C29A-E10E-0BB3-A3A5A1C8EDB6}"/>
          </ac:spMkLst>
        </pc:spChg>
        <pc:spChg chg="add del mod ord">
          <ac:chgData name="Farrah A. Wilson" userId="8bbf69f8-b14d-4562-9ab4-262dfe80b916" providerId="ADAL" clId="{3057B0D8-3A8F-43CD-B87D-B814BD6A4B88}" dt="2026-05-05T01:26:51.625" v="621" actId="1036"/>
          <ac:spMkLst>
            <pc:docMk/>
            <pc:sldMk cId="1999180052" sldId="421"/>
            <ac:spMk id="5" creationId="{8DA6057B-F037-35F7-DFD6-8163303EABD4}"/>
          </ac:spMkLst>
        </pc:spChg>
      </pc:sldChg>
      <pc:sldChg chg="modSp mod">
        <pc:chgData name="Farrah A. Wilson" userId="8bbf69f8-b14d-4562-9ab4-262dfe80b916" providerId="ADAL" clId="{3057B0D8-3A8F-43CD-B87D-B814BD6A4B88}" dt="2026-05-05T01:26:25.929" v="608" actId="1036"/>
        <pc:sldMkLst>
          <pc:docMk/>
          <pc:sldMk cId="2154262329" sldId="422"/>
        </pc:sldMkLst>
        <pc:spChg chg="mod">
          <ac:chgData name="Farrah A. Wilson" userId="8bbf69f8-b14d-4562-9ab4-262dfe80b916" providerId="ADAL" clId="{3057B0D8-3A8F-43CD-B87D-B814BD6A4B88}" dt="2026-05-05T01:26:25.929" v="608" actId="1036"/>
          <ac:spMkLst>
            <pc:docMk/>
            <pc:sldMk cId="2154262329" sldId="422"/>
            <ac:spMk id="5" creationId="{8AB1C8AF-5965-C162-E853-21DC942FA468}"/>
          </ac:spMkLst>
        </pc:spChg>
      </pc:sldChg>
      <pc:sldChg chg="modSp mod">
        <pc:chgData name="Farrah A. Wilson" userId="8bbf69f8-b14d-4562-9ab4-262dfe80b916" providerId="ADAL" clId="{3057B0D8-3A8F-43CD-B87D-B814BD6A4B88}" dt="2026-05-05T01:26:11.513" v="599" actId="1036"/>
        <pc:sldMkLst>
          <pc:docMk/>
          <pc:sldMk cId="3816069158" sldId="423"/>
        </pc:sldMkLst>
        <pc:spChg chg="mod">
          <ac:chgData name="Farrah A. Wilson" userId="8bbf69f8-b14d-4562-9ab4-262dfe80b916" providerId="ADAL" clId="{3057B0D8-3A8F-43CD-B87D-B814BD6A4B88}" dt="2026-05-05T01:26:11.513" v="599" actId="1036"/>
          <ac:spMkLst>
            <pc:docMk/>
            <pc:sldMk cId="3816069158" sldId="423"/>
            <ac:spMk id="5" creationId="{E77F7154-879B-C0E7-146A-A9B42D734BD0}"/>
          </ac:spMkLst>
        </pc:spChg>
      </pc:sldChg>
      <pc:sldChg chg="addSp delSp modSp mod">
        <pc:chgData name="Farrah A. Wilson" userId="8bbf69f8-b14d-4562-9ab4-262dfe80b916" providerId="ADAL" clId="{3057B0D8-3A8F-43CD-B87D-B814BD6A4B88}" dt="2026-05-05T01:26:32.216" v="611" actId="1036"/>
        <pc:sldMkLst>
          <pc:docMk/>
          <pc:sldMk cId="447354759" sldId="424"/>
        </pc:sldMkLst>
        <pc:spChg chg="mod">
          <ac:chgData name="Farrah A. Wilson" userId="8bbf69f8-b14d-4562-9ab4-262dfe80b916" providerId="ADAL" clId="{3057B0D8-3A8F-43CD-B87D-B814BD6A4B88}" dt="2026-05-05T01:26:32.216" v="611" actId="1036"/>
          <ac:spMkLst>
            <pc:docMk/>
            <pc:sldMk cId="447354759" sldId="424"/>
            <ac:spMk id="5" creationId="{313EC1C4-AE2A-B759-DB3C-FC87D39BEB10}"/>
          </ac:spMkLst>
        </pc:spChg>
        <pc:picChg chg="add mod">
          <ac:chgData name="Farrah A. Wilson" userId="8bbf69f8-b14d-4562-9ab4-262dfe80b916" providerId="ADAL" clId="{3057B0D8-3A8F-43CD-B87D-B814BD6A4B88}" dt="2026-05-05T01:22:35.849" v="538" actId="1076"/>
          <ac:picMkLst>
            <pc:docMk/>
            <pc:sldMk cId="447354759" sldId="424"/>
            <ac:picMk id="3" creationId="{16A0C637-AFE0-C201-1209-167836444BB1}"/>
          </ac:picMkLst>
        </pc:picChg>
        <pc:picChg chg="del">
          <ac:chgData name="Farrah A. Wilson" userId="8bbf69f8-b14d-4562-9ab4-262dfe80b916" providerId="ADAL" clId="{3057B0D8-3A8F-43CD-B87D-B814BD6A4B88}" dt="2026-05-05T01:20:04.213" v="532" actId="478"/>
          <ac:picMkLst>
            <pc:docMk/>
            <pc:sldMk cId="447354759" sldId="424"/>
            <ac:picMk id="9" creationId="{654C7FF5-B4F9-F512-F305-9367F8A35D34}"/>
          </ac:picMkLst>
        </pc:picChg>
        <pc:picChg chg="mod">
          <ac:chgData name="Farrah A. Wilson" userId="8bbf69f8-b14d-4562-9ab4-262dfe80b916" providerId="ADAL" clId="{3057B0D8-3A8F-43CD-B87D-B814BD6A4B88}" dt="2026-05-05T01:20:13.635" v="533" actId="1076"/>
          <ac:picMkLst>
            <pc:docMk/>
            <pc:sldMk cId="447354759" sldId="424"/>
            <ac:picMk id="11" creationId="{1A1AC56A-5443-3A68-870B-31EB33B018C2}"/>
          </ac:picMkLst>
        </pc:picChg>
      </pc:sldChg>
      <pc:sldChg chg="add del">
        <pc:chgData name="Farrah A. Wilson" userId="8bbf69f8-b14d-4562-9ab4-262dfe80b916" providerId="ADAL" clId="{3057B0D8-3A8F-43CD-B87D-B814BD6A4B88}" dt="2026-05-05T00:37:33.064" v="173" actId="47"/>
        <pc:sldMkLst>
          <pc:docMk/>
          <pc:sldMk cId="778555744" sldId="425"/>
        </pc:sldMkLst>
      </pc:sldChg>
      <pc:sldChg chg="del">
        <pc:chgData name="Farrah A. Wilson" userId="8bbf69f8-b14d-4562-9ab4-262dfe80b916" providerId="ADAL" clId="{3057B0D8-3A8F-43CD-B87D-B814BD6A4B88}" dt="2026-05-05T00:59:34.296" v="377" actId="47"/>
        <pc:sldMkLst>
          <pc:docMk/>
          <pc:sldMk cId="65265535" sldId="426"/>
        </pc:sldMkLst>
      </pc:sldChg>
      <pc:sldChg chg="addSp delSp modSp new mod modClrScheme chgLayout">
        <pc:chgData name="Farrah A. Wilson" userId="8bbf69f8-b14d-4562-9ab4-262dfe80b916" providerId="ADAL" clId="{3057B0D8-3A8F-43CD-B87D-B814BD6A4B88}" dt="2026-05-05T01:28:34.002" v="629" actId="1076"/>
        <pc:sldMkLst>
          <pc:docMk/>
          <pc:sldMk cId="2384493580" sldId="427"/>
        </pc:sldMkLst>
        <pc:spChg chg="add del mod">
          <ac:chgData name="Farrah A. Wilson" userId="8bbf69f8-b14d-4562-9ab4-262dfe80b916" providerId="ADAL" clId="{3057B0D8-3A8F-43CD-B87D-B814BD6A4B88}" dt="2026-05-05T00:56:19.400" v="302" actId="26606"/>
          <ac:spMkLst>
            <pc:docMk/>
            <pc:sldMk cId="2384493580" sldId="427"/>
            <ac:spMk id="2" creationId="{1E0D638E-A989-EAE1-6B4C-5F77022F2EC2}"/>
          </ac:spMkLst>
        </pc:spChg>
        <pc:spChg chg="add del mod ord">
          <ac:chgData name="Farrah A. Wilson" userId="8bbf69f8-b14d-4562-9ab4-262dfe80b916" providerId="ADAL" clId="{3057B0D8-3A8F-43CD-B87D-B814BD6A4B88}" dt="2026-05-05T01:28:03.752" v="626" actId="700"/>
          <ac:spMkLst>
            <pc:docMk/>
            <pc:sldMk cId="2384493580" sldId="427"/>
            <ac:spMk id="2" creationId="{5E127CBF-59C2-8F79-C87E-014818219622}"/>
          </ac:spMkLst>
        </pc:spChg>
        <pc:spChg chg="mod ord">
          <ac:chgData name="Farrah A. Wilson" userId="8bbf69f8-b14d-4562-9ab4-262dfe80b916" providerId="ADAL" clId="{3057B0D8-3A8F-43CD-B87D-B814BD6A4B88}" dt="2026-05-05T01:28:03.752" v="626" actId="700"/>
          <ac:spMkLst>
            <pc:docMk/>
            <pc:sldMk cId="2384493580" sldId="427"/>
            <ac:spMk id="3" creationId="{0B9CD4B9-A8AA-7428-5D2B-411FE89D2310}"/>
          </ac:spMkLst>
        </pc:spChg>
        <pc:spChg chg="del">
          <ac:chgData name="Farrah A. Wilson" userId="8bbf69f8-b14d-4562-9ab4-262dfe80b916" providerId="ADAL" clId="{3057B0D8-3A8F-43CD-B87D-B814BD6A4B88}" dt="2026-05-05T00:56:19.400" v="302" actId="26606"/>
          <ac:spMkLst>
            <pc:docMk/>
            <pc:sldMk cId="2384493580" sldId="427"/>
            <ac:spMk id="4" creationId="{64125143-C05A-CB87-7248-8401010D7F69}"/>
          </ac:spMkLst>
        </pc:spChg>
        <pc:spChg chg="add del mod ord">
          <ac:chgData name="Farrah A. Wilson" userId="8bbf69f8-b14d-4562-9ab4-262dfe80b916" providerId="ADAL" clId="{3057B0D8-3A8F-43CD-B87D-B814BD6A4B88}" dt="2026-05-05T01:27:50.730" v="625" actId="478"/>
          <ac:spMkLst>
            <pc:docMk/>
            <pc:sldMk cId="2384493580" sldId="427"/>
            <ac:spMk id="4" creationId="{8587FFFE-67FA-88B7-2B7A-CE0D662063E7}"/>
          </ac:spMkLst>
        </pc:spChg>
        <pc:graphicFrameChg chg="add mod">
          <ac:chgData name="Farrah A. Wilson" userId="8bbf69f8-b14d-4562-9ab4-262dfe80b916" providerId="ADAL" clId="{3057B0D8-3A8F-43CD-B87D-B814BD6A4B88}" dt="2026-05-05T00:54:46.976" v="290"/>
          <ac:graphicFrameMkLst>
            <pc:docMk/>
            <pc:sldMk cId="2384493580" sldId="427"/>
            <ac:graphicFrameMk id="5" creationId="{8CEE95A7-DE67-3AAE-EBD8-63D87FC15FD9}"/>
          </ac:graphicFrameMkLst>
        </pc:graphicFrameChg>
        <pc:graphicFrameChg chg="add mod ord modGraphic">
          <ac:chgData name="Farrah A. Wilson" userId="8bbf69f8-b14d-4562-9ab4-262dfe80b916" providerId="ADAL" clId="{3057B0D8-3A8F-43CD-B87D-B814BD6A4B88}" dt="2026-05-05T01:28:34.002" v="629" actId="1076"/>
          <ac:graphicFrameMkLst>
            <pc:docMk/>
            <pc:sldMk cId="2384493580" sldId="427"/>
            <ac:graphicFrameMk id="6" creationId="{2750C86D-CBB3-D786-AFE3-D1B77073C50D}"/>
          </ac:graphicFrameMkLst>
        </pc:graphicFrameChg>
      </pc:sldChg>
      <pc:sldChg chg="new del">
        <pc:chgData name="Farrah A. Wilson" userId="8bbf69f8-b14d-4562-9ab4-262dfe80b916" providerId="ADAL" clId="{3057B0D8-3A8F-43CD-B87D-B814BD6A4B88}" dt="2026-05-05T00:45:05.076" v="201" actId="47"/>
        <pc:sldMkLst>
          <pc:docMk/>
          <pc:sldMk cId="3263750704" sldId="427"/>
        </pc:sldMkLst>
      </pc:sldChg>
      <pc:sldChg chg="addSp delSp modSp add mod ord modClrScheme chgLayout">
        <pc:chgData name="Farrah A. Wilson" userId="8bbf69f8-b14d-4562-9ab4-262dfe80b916" providerId="ADAL" clId="{3057B0D8-3A8F-43CD-B87D-B814BD6A4B88}" dt="2026-05-05T11:51:08.156" v="687" actId="1076"/>
        <pc:sldMkLst>
          <pc:docMk/>
          <pc:sldMk cId="978395787" sldId="428"/>
        </pc:sldMkLst>
        <pc:spChg chg="del">
          <ac:chgData name="Farrah A. Wilson" userId="8bbf69f8-b14d-4562-9ab4-262dfe80b916" providerId="ADAL" clId="{3057B0D8-3A8F-43CD-B87D-B814BD6A4B88}" dt="2026-05-05T11:46:19.847" v="642" actId="478"/>
          <ac:spMkLst>
            <pc:docMk/>
            <pc:sldMk cId="978395787" sldId="428"/>
            <ac:spMk id="3" creationId="{0B6243CA-ACDC-02BB-6AA1-791C52A214A1}"/>
          </ac:spMkLst>
        </pc:spChg>
        <pc:spChg chg="del">
          <ac:chgData name="Farrah A. Wilson" userId="8bbf69f8-b14d-4562-9ab4-262dfe80b916" providerId="ADAL" clId="{3057B0D8-3A8F-43CD-B87D-B814BD6A4B88}" dt="2026-05-05T11:46:23.044" v="643" actId="478"/>
          <ac:spMkLst>
            <pc:docMk/>
            <pc:sldMk cId="978395787" sldId="428"/>
            <ac:spMk id="6" creationId="{60A833CC-E736-1F7C-10E2-DE0126489D00}"/>
          </ac:spMkLst>
        </pc:spChg>
        <pc:spChg chg="mod">
          <ac:chgData name="Farrah A. Wilson" userId="8bbf69f8-b14d-4562-9ab4-262dfe80b916" providerId="ADAL" clId="{3057B0D8-3A8F-43CD-B87D-B814BD6A4B88}" dt="2026-05-05T11:51:08.156" v="687" actId="1076"/>
          <ac:spMkLst>
            <pc:docMk/>
            <pc:sldMk cId="978395787" sldId="428"/>
            <ac:spMk id="33" creationId="{EAEAC972-4FC6-F67F-DE03-B3CA129D48D6}"/>
          </ac:spMkLst>
        </pc:spChg>
        <pc:spChg chg="add del mod">
          <ac:chgData name="Farrah A. Wilson" userId="8bbf69f8-b14d-4562-9ab4-262dfe80b916" providerId="ADAL" clId="{3057B0D8-3A8F-43CD-B87D-B814BD6A4B88}" dt="2026-05-05T11:47:16.523" v="659" actId="26606"/>
          <ac:spMkLst>
            <pc:docMk/>
            <pc:sldMk cId="978395787" sldId="428"/>
            <ac:spMk id="39" creationId="{DEBB2315-30B7-AAC1-3DD1-CCEC809544DF}"/>
          </ac:spMkLst>
        </pc:spChg>
        <pc:spChg chg="add del mod">
          <ac:chgData name="Farrah A. Wilson" userId="8bbf69f8-b14d-4562-9ab4-262dfe80b916" providerId="ADAL" clId="{3057B0D8-3A8F-43CD-B87D-B814BD6A4B88}" dt="2026-05-05T11:47:16.523" v="659" actId="26606"/>
          <ac:spMkLst>
            <pc:docMk/>
            <pc:sldMk cId="978395787" sldId="428"/>
            <ac:spMk id="41" creationId="{951BA847-63A8-B64A-1A8A-8B5FFEF3AFD9}"/>
          </ac:spMkLst>
        </pc:spChg>
        <pc:spChg chg="add del mod">
          <ac:chgData name="Farrah A. Wilson" userId="8bbf69f8-b14d-4562-9ab4-262dfe80b916" providerId="ADAL" clId="{3057B0D8-3A8F-43CD-B87D-B814BD6A4B88}" dt="2026-05-05T11:47:18.578" v="661" actId="26606"/>
          <ac:spMkLst>
            <pc:docMk/>
            <pc:sldMk cId="978395787" sldId="428"/>
            <ac:spMk id="44" creationId="{7577C162-1F84-9509-AD50-99C3BEB720D5}"/>
          </ac:spMkLst>
        </pc:spChg>
        <pc:spChg chg="add del mod">
          <ac:chgData name="Farrah A. Wilson" userId="8bbf69f8-b14d-4562-9ab4-262dfe80b916" providerId="ADAL" clId="{3057B0D8-3A8F-43CD-B87D-B814BD6A4B88}" dt="2026-05-05T11:47:18.578" v="661" actId="26606"/>
          <ac:spMkLst>
            <pc:docMk/>
            <pc:sldMk cId="978395787" sldId="428"/>
            <ac:spMk id="45" creationId="{2D473F53-6449-838D-7707-75ADAED6708D}"/>
          </ac:spMkLst>
        </pc:spChg>
        <pc:spChg chg="add del mod">
          <ac:chgData name="Farrah A. Wilson" userId="8bbf69f8-b14d-4562-9ab4-262dfe80b916" providerId="ADAL" clId="{3057B0D8-3A8F-43CD-B87D-B814BD6A4B88}" dt="2026-05-05T11:47:29.780" v="663" actId="26606"/>
          <ac:spMkLst>
            <pc:docMk/>
            <pc:sldMk cId="978395787" sldId="428"/>
            <ac:spMk id="48" creationId="{DEBB2315-30B7-AAC1-3DD1-CCEC809544DF}"/>
          </ac:spMkLst>
        </pc:spChg>
        <pc:spChg chg="add del mod">
          <ac:chgData name="Farrah A. Wilson" userId="8bbf69f8-b14d-4562-9ab4-262dfe80b916" providerId="ADAL" clId="{3057B0D8-3A8F-43CD-B87D-B814BD6A4B88}" dt="2026-05-05T11:47:29.780" v="663" actId="26606"/>
          <ac:spMkLst>
            <pc:docMk/>
            <pc:sldMk cId="978395787" sldId="428"/>
            <ac:spMk id="49" creationId="{951BA847-63A8-B64A-1A8A-8B5FFEF3AFD9}"/>
          </ac:spMkLst>
        </pc:spChg>
        <pc:graphicFrameChg chg="add mod">
          <ac:chgData name="Farrah A. Wilson" userId="8bbf69f8-b14d-4562-9ab4-262dfe80b916" providerId="ADAL" clId="{3057B0D8-3A8F-43CD-B87D-B814BD6A4B88}" dt="2026-05-05T11:49:34.281" v="683"/>
          <ac:graphicFrameMkLst>
            <pc:docMk/>
            <pc:sldMk cId="978395787" sldId="428"/>
            <ac:graphicFrameMk id="2" creationId="{8CB56628-A24D-AA48-2814-7FCD448E54DB}"/>
          </ac:graphicFrameMkLst>
        </pc:graphicFrameChg>
        <pc:picChg chg="add del">
          <ac:chgData name="Farrah A. Wilson" userId="8bbf69f8-b14d-4562-9ab4-262dfe80b916" providerId="ADAL" clId="{3057B0D8-3A8F-43CD-B87D-B814BD6A4B88}" dt="2026-05-05T11:47:16.523" v="659" actId="26606"/>
          <ac:picMkLst>
            <pc:docMk/>
            <pc:sldMk cId="978395787" sldId="428"/>
            <ac:picMk id="35" creationId="{6C243C9A-6119-E78D-22DA-CAD057837DA0}"/>
          </ac:picMkLst>
        </pc:picChg>
        <pc:picChg chg="add del">
          <ac:chgData name="Farrah A. Wilson" userId="8bbf69f8-b14d-4562-9ab4-262dfe80b916" providerId="ADAL" clId="{3057B0D8-3A8F-43CD-B87D-B814BD6A4B88}" dt="2026-05-05T11:47:18.578" v="661" actId="26606"/>
          <ac:picMkLst>
            <pc:docMk/>
            <pc:sldMk cId="978395787" sldId="428"/>
            <ac:picMk id="43" creationId="{E6DECEBA-D31F-ADA9-4030-CF6C5DE6E081}"/>
          </ac:picMkLst>
        </pc:picChg>
        <pc:picChg chg="add del">
          <ac:chgData name="Farrah A. Wilson" userId="8bbf69f8-b14d-4562-9ab4-262dfe80b916" providerId="ADAL" clId="{3057B0D8-3A8F-43CD-B87D-B814BD6A4B88}" dt="2026-05-05T11:47:29.780" v="663" actId="26606"/>
          <ac:picMkLst>
            <pc:docMk/>
            <pc:sldMk cId="978395787" sldId="428"/>
            <ac:picMk id="47" creationId="{6C243C9A-6119-E78D-22DA-CAD057837DA0}"/>
          </ac:picMkLst>
        </pc:picChg>
      </pc:sldChg>
      <pc:sldChg chg="add del">
        <pc:chgData name="Farrah A. Wilson" userId="8bbf69f8-b14d-4562-9ab4-262dfe80b916" providerId="ADAL" clId="{3057B0D8-3A8F-43CD-B87D-B814BD6A4B88}" dt="2026-05-05T01:23:07.805" v="562" actId="47"/>
        <pc:sldMkLst>
          <pc:docMk/>
          <pc:sldMk cId="1579349327" sldId="428"/>
        </pc:sldMkLst>
      </pc:sldChg>
      <pc:sldChg chg="add del">
        <pc:chgData name="Farrah A. Wilson" userId="8bbf69f8-b14d-4562-9ab4-262dfe80b916" providerId="ADAL" clId="{3057B0D8-3A8F-43CD-B87D-B814BD6A4B88}" dt="2026-05-05T01:19:11.590" v="530"/>
        <pc:sldMkLst>
          <pc:docMk/>
          <pc:sldMk cId="2716174503" sldId="428"/>
        </pc:sldMkLst>
      </pc:sldChg>
      <pc:sldChg chg="modSp new del mod">
        <pc:chgData name="Farrah A. Wilson" userId="8bbf69f8-b14d-4562-9ab4-262dfe80b916" providerId="ADAL" clId="{3057B0D8-3A8F-43CD-B87D-B814BD6A4B88}" dt="2026-05-05T11:45:31.116" v="638" actId="47"/>
        <pc:sldMkLst>
          <pc:docMk/>
          <pc:sldMk cId="3355243801" sldId="428"/>
        </pc:sldMkLst>
        <pc:spChg chg="mod">
          <ac:chgData name="Farrah A. Wilson" userId="8bbf69f8-b14d-4562-9ab4-262dfe80b916" providerId="ADAL" clId="{3057B0D8-3A8F-43CD-B87D-B814BD6A4B88}" dt="2026-05-05T11:44:58.977" v="637" actId="1076"/>
          <ac:spMkLst>
            <pc:docMk/>
            <pc:sldMk cId="3355243801" sldId="428"/>
            <ac:spMk id="2" creationId="{F69AF77C-ECE4-3EA3-E726-33D3BB633EE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5462223323511"/>
          <c:y val="3.5647435842552519E-2"/>
          <c:w val="0.88188013740754667"/>
          <c:h val="0.80905038670448359"/>
        </c:manualLayout>
      </c:layout>
      <c:lineChart>
        <c:grouping val="standard"/>
        <c:varyColors val="0"/>
        <c:ser>
          <c:idx val="0"/>
          <c:order val="0"/>
          <c:tx>
            <c:strRef>
              <c:f>Sheet1!#REF!</c:f>
              <c:strCache>
                <c:ptCount val="1"/>
                <c:pt idx="0">
                  <c:v>#REF!</c:v>
                </c:pt>
              </c:strCache>
            </c:strRef>
          </c:tx>
          <c:spPr>
            <a:ln w="28575" cap="rnd">
              <a:solidFill>
                <a:schemeClr val="accent1"/>
              </a:solidFill>
              <a:round/>
            </a:ln>
            <a:effectLst/>
          </c:spPr>
          <c:marker>
            <c:symbol val="none"/>
          </c:marker>
          <c:dLbls>
            <c:dLbl>
              <c:idx val="5"/>
              <c:layout>
                <c:manualLayout>
                  <c:x val="-3.1635348275601841E-2"/>
                  <c:y val="-3.67787515356297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B5-4F52-9EF4-2B28D62ECDB2}"/>
                </c:ext>
              </c:extLst>
            </c:dLbl>
            <c:dLbl>
              <c:idx val="10"/>
              <c:layout>
                <c:manualLayout>
                  <c:x val="-9.204713119259458E-3"/>
                  <c:y val="-3.97175343750817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B5-4F52-9EF4-2B28D62ECDB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2015-16</c:v>
                </c:pt>
                <c:pt idx="1">
                  <c:v>2016-17</c:v>
                </c:pt>
                <c:pt idx="2">
                  <c:v>2017-18</c:v>
                </c:pt>
                <c:pt idx="3">
                  <c:v>2018-19</c:v>
                </c:pt>
                <c:pt idx="4">
                  <c:v>2019-20</c:v>
                </c:pt>
                <c:pt idx="5">
                  <c:v>2020-21</c:v>
                </c:pt>
                <c:pt idx="6">
                  <c:v>2021-22</c:v>
                </c:pt>
                <c:pt idx="7">
                  <c:v>2022-23</c:v>
                </c:pt>
                <c:pt idx="8">
                  <c:v>2023-24</c:v>
                </c:pt>
                <c:pt idx="9">
                  <c:v>2024-25</c:v>
                </c:pt>
                <c:pt idx="10">
                  <c:v>2025-26</c:v>
                </c:pt>
              </c:strCache>
            </c:strRef>
          </c:cat>
          <c:val>
            <c:numRef>
              <c:f>Sheet1!$B$2:$L$2</c:f>
              <c:numCache>
                <c:formatCode>_(* #,##0_);_(* \(#,##0\);_(* "-"??_);_(@_)</c:formatCode>
                <c:ptCount val="11"/>
                <c:pt idx="0">
                  <c:v>221219.25</c:v>
                </c:pt>
                <c:pt idx="1">
                  <c:v>221187.08999999997</c:v>
                </c:pt>
                <c:pt idx="2">
                  <c:v>221226.87</c:v>
                </c:pt>
                <c:pt idx="3">
                  <c:v>219471.46999999997</c:v>
                </c:pt>
                <c:pt idx="4">
                  <c:v>215630.86</c:v>
                </c:pt>
                <c:pt idx="5">
                  <c:v>205833.94</c:v>
                </c:pt>
                <c:pt idx="6">
                  <c:v>202563</c:v>
                </c:pt>
                <c:pt idx="7">
                  <c:v>199905.94</c:v>
                </c:pt>
                <c:pt idx="8">
                  <c:v>196700.41999999998</c:v>
                </c:pt>
                <c:pt idx="9">
                  <c:v>191368</c:v>
                </c:pt>
                <c:pt idx="10">
                  <c:v>182579</c:v>
                </c:pt>
              </c:numCache>
            </c:numRef>
          </c:val>
          <c:smooth val="0"/>
          <c:extLst>
            <c:ext xmlns:c16="http://schemas.microsoft.com/office/drawing/2014/chart" uri="{C3380CC4-5D6E-409C-BE32-E72D297353CC}">
              <c16:uniqueId val="{00000002-B9B5-4F52-9EF4-2B28D62ECDB2}"/>
            </c:ext>
          </c:extLst>
        </c:ser>
        <c:ser>
          <c:idx val="1"/>
          <c:order val="1"/>
          <c:tx>
            <c:strRef>
              <c:f>Sheet1!$A$2</c:f>
              <c:strCache>
                <c:ptCount val="1"/>
                <c:pt idx="0">
                  <c:v>Student Enrollment</c:v>
                </c:pt>
              </c:strCache>
            </c:strRef>
          </c:tx>
          <c:spPr>
            <a:ln w="28575" cap="rnd">
              <a:solidFill>
                <a:schemeClr val="accent1"/>
              </a:solidFill>
              <a:round/>
            </a:ln>
            <a:effectLst/>
          </c:spPr>
          <c:marker>
            <c:symbol val="none"/>
          </c:marker>
          <c:cat>
            <c:strRef>
              <c:f>Sheet1!$B$1:$L$1</c:f>
              <c:strCache>
                <c:ptCount val="11"/>
                <c:pt idx="0">
                  <c:v>2015-16</c:v>
                </c:pt>
                <c:pt idx="1">
                  <c:v>2016-17</c:v>
                </c:pt>
                <c:pt idx="2">
                  <c:v>2017-18</c:v>
                </c:pt>
                <c:pt idx="3">
                  <c:v>2018-19</c:v>
                </c:pt>
                <c:pt idx="4">
                  <c:v>2019-20</c:v>
                </c:pt>
                <c:pt idx="5">
                  <c:v>2020-21</c:v>
                </c:pt>
                <c:pt idx="6">
                  <c:v>2021-22</c:v>
                </c:pt>
                <c:pt idx="7">
                  <c:v>2022-23</c:v>
                </c:pt>
                <c:pt idx="8">
                  <c:v>2023-24</c:v>
                </c:pt>
                <c:pt idx="9">
                  <c:v>2024-25</c:v>
                </c:pt>
                <c:pt idx="10">
                  <c:v>2025-26</c:v>
                </c:pt>
              </c:strCache>
            </c:strRef>
          </c:cat>
          <c:val>
            <c:numRef>
              <c:f>Sheet1!$B$3:$L$3</c:f>
              <c:numCache>
                <c:formatCode>General</c:formatCode>
                <c:ptCount val="11"/>
                <c:pt idx="10" formatCode="_(* #,##0_);_(* \(#,##0\);_(* &quot;-&quot;??_);_(@_)">
                  <c:v>183283.83</c:v>
                </c:pt>
              </c:numCache>
            </c:numRef>
          </c:val>
          <c:smooth val="0"/>
          <c:extLst>
            <c:ext xmlns:c16="http://schemas.microsoft.com/office/drawing/2014/chart" uri="{C3380CC4-5D6E-409C-BE32-E72D297353CC}">
              <c16:uniqueId val="{00000003-B9B5-4F52-9EF4-2B28D62ECDB2}"/>
            </c:ext>
          </c:extLst>
        </c:ser>
        <c:dLbls>
          <c:showLegendKey val="0"/>
          <c:showVal val="0"/>
          <c:showCatName val="0"/>
          <c:showSerName val="0"/>
          <c:showPercent val="0"/>
          <c:showBubbleSize val="0"/>
        </c:dLbls>
        <c:smooth val="0"/>
        <c:axId val="1325576272"/>
        <c:axId val="1325578192"/>
      </c:lineChart>
      <c:catAx>
        <c:axId val="132557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25578192"/>
        <c:crosses val="autoZero"/>
        <c:auto val="1"/>
        <c:lblAlgn val="ctr"/>
        <c:lblOffset val="100"/>
        <c:noMultiLvlLbl val="0"/>
      </c:catAx>
      <c:valAx>
        <c:axId val="1325578192"/>
        <c:scaling>
          <c:orientation val="minMax"/>
          <c:max val="230000"/>
          <c:min val="16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3255762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solidFill>
                  <a:schemeClr val="tx1"/>
                </a:solidFill>
              </a:rPr>
              <a:t>Staffing Levels</a:t>
            </a:r>
            <a:r>
              <a:rPr lang="en-US" sz="1600" b="1" baseline="0">
                <a:solidFill>
                  <a:schemeClr val="tx1"/>
                </a:solidFill>
              </a:rPr>
              <a:t> across the same time period</a:t>
            </a:r>
          </a:p>
        </c:rich>
      </c:tx>
      <c:layout>
        <c:manualLayout>
          <c:xMode val="edge"/>
          <c:yMode val="edge"/>
          <c:x val="0.25004293600687555"/>
          <c:y val="0.10343264923126505"/>
        </c:manualLayout>
      </c:layout>
      <c:overlay val="0"/>
      <c:spPr>
        <a:solidFill>
          <a:schemeClr val="bg1"/>
        </a:solid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7116345566314202E-2"/>
          <c:y val="0.36877462560929558"/>
          <c:w val="0.90065576852323126"/>
          <c:h val="0.4825040008888925"/>
        </c:manualLayout>
      </c:layout>
      <c:lineChart>
        <c:grouping val="standard"/>
        <c:varyColors val="0"/>
        <c:ser>
          <c:idx val="0"/>
          <c:order val="0"/>
          <c:tx>
            <c:strRef>
              <c:f>Sheet1!$A$2</c:f>
              <c:strCache>
                <c:ptCount val="1"/>
                <c:pt idx="0">
                  <c:v>Category 1</c:v>
                </c:pt>
              </c:strCache>
            </c:strRef>
          </c:tx>
          <c:spPr>
            <a:ln w="28575"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2015-16</c:v>
                </c:pt>
                <c:pt idx="1">
                  <c:v>2016-17</c:v>
                </c:pt>
                <c:pt idx="2">
                  <c:v>2017-18</c:v>
                </c:pt>
                <c:pt idx="3">
                  <c:v>2018-19</c:v>
                </c:pt>
                <c:pt idx="4">
                  <c:v>2019-20</c:v>
                </c:pt>
                <c:pt idx="5">
                  <c:v>2020-21</c:v>
                </c:pt>
                <c:pt idx="6">
                  <c:v>2021-22</c:v>
                </c:pt>
                <c:pt idx="7">
                  <c:v>2022-23</c:v>
                </c:pt>
                <c:pt idx="8">
                  <c:v>2023-24</c:v>
                </c:pt>
                <c:pt idx="9">
                  <c:v>2024-25</c:v>
                </c:pt>
                <c:pt idx="10">
                  <c:v>2025-26</c:v>
                </c:pt>
              </c:strCache>
            </c:strRef>
          </c:cat>
          <c:val>
            <c:numRef>
              <c:f>Sheet1!$B$2:$L$2</c:f>
              <c:numCache>
                <c:formatCode>#,##0</c:formatCode>
                <c:ptCount val="11"/>
                <c:pt idx="0">
                  <c:v>21835</c:v>
                </c:pt>
                <c:pt idx="1">
                  <c:v>22307</c:v>
                </c:pt>
                <c:pt idx="2">
                  <c:v>22582</c:v>
                </c:pt>
                <c:pt idx="3">
                  <c:v>22683</c:v>
                </c:pt>
                <c:pt idx="4">
                  <c:v>22721</c:v>
                </c:pt>
                <c:pt idx="5">
                  <c:v>22216</c:v>
                </c:pt>
                <c:pt idx="6">
                  <c:v>20387</c:v>
                </c:pt>
                <c:pt idx="7">
                  <c:v>20644</c:v>
                </c:pt>
                <c:pt idx="8">
                  <c:v>20527</c:v>
                </c:pt>
                <c:pt idx="9">
                  <c:v>21104</c:v>
                </c:pt>
                <c:pt idx="10">
                  <c:v>20847</c:v>
                </c:pt>
              </c:numCache>
            </c:numRef>
          </c:val>
          <c:smooth val="0"/>
          <c:extLst>
            <c:ext xmlns:c16="http://schemas.microsoft.com/office/drawing/2014/chart" uri="{C3380CC4-5D6E-409C-BE32-E72D297353CC}">
              <c16:uniqueId val="{00000000-59B7-4C61-82C7-F2D49FE7EBBF}"/>
            </c:ext>
          </c:extLst>
        </c:ser>
        <c:dLbls>
          <c:showLegendKey val="0"/>
          <c:showVal val="0"/>
          <c:showCatName val="0"/>
          <c:showSerName val="0"/>
          <c:showPercent val="0"/>
          <c:showBubbleSize val="0"/>
        </c:dLbls>
        <c:smooth val="0"/>
        <c:axId val="1879899616"/>
        <c:axId val="1879897696"/>
      </c:lineChart>
      <c:catAx>
        <c:axId val="1879899616"/>
        <c:scaling>
          <c:orientation val="minMax"/>
        </c:scaling>
        <c:delete val="1"/>
        <c:axPos val="b"/>
        <c:numFmt formatCode="General" sourceLinked="1"/>
        <c:majorTickMark val="none"/>
        <c:minorTickMark val="none"/>
        <c:tickLblPos val="nextTo"/>
        <c:crossAx val="1879897696"/>
        <c:crosses val="autoZero"/>
        <c:auto val="1"/>
        <c:lblAlgn val="ctr"/>
        <c:lblOffset val="100"/>
        <c:noMultiLvlLbl val="0"/>
      </c:catAx>
      <c:valAx>
        <c:axId val="1879897696"/>
        <c:scaling>
          <c:orientation val="minMax"/>
          <c:max val="30000"/>
          <c:min val="0"/>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C00000"/>
                </a:solidFill>
                <a:latin typeface="+mn-lt"/>
                <a:ea typeface="+mn-ea"/>
                <a:cs typeface="+mn-cs"/>
              </a:defRPr>
            </a:pPr>
            <a:endParaRPr lang="en-US"/>
          </a:p>
        </c:txPr>
        <c:crossAx val="1879899616"/>
        <c:crosses val="autoZero"/>
        <c:crossBetween val="between"/>
        <c:majorUnit val="1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9CD91-6482-43AB-B074-955F2F39EE4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3A2BDF4-4743-4CDB-A500-8EC9DA2E7A37}">
      <dgm:prSet phldrT="[Text]"/>
      <dgm:spPr>
        <a:solidFill>
          <a:srgbClr val="1572A7"/>
        </a:solidFill>
      </dgm:spPr>
      <dgm:t>
        <a:bodyPr/>
        <a:lstStyle/>
        <a:p>
          <a:pPr algn="l">
            <a:lnSpc>
              <a:spcPct val="90000"/>
            </a:lnSpc>
          </a:pPr>
          <a:r>
            <a:rPr lang="en-US" sz="2600" b="1">
              <a:solidFill>
                <a:srgbClr val="FFFFFF"/>
              </a:solidFill>
              <a:ea typeface="+mn-ea"/>
              <a:cs typeface="+mn-cs"/>
            </a:rPr>
            <a:t>What This Means for Families and Staff</a:t>
          </a:r>
          <a:endParaRPr lang="en-US" sz="2600">
            <a:solidFill>
              <a:srgbClr val="FFFFFF"/>
            </a:solidFill>
            <a:ea typeface="+mn-ea"/>
            <a:cs typeface="+mn-cs"/>
          </a:endParaRPr>
        </a:p>
      </dgm:t>
    </dgm:pt>
    <dgm:pt modelId="{503B8177-A7EC-49ED-9E27-569A215616D9}" type="parTrans" cxnId="{98159B75-7BFF-434E-BC0E-EF0E38F5BC31}">
      <dgm:prSet/>
      <dgm:spPr/>
      <dgm:t>
        <a:bodyPr/>
        <a:lstStyle/>
        <a:p>
          <a:endParaRPr lang="en-US"/>
        </a:p>
      </dgm:t>
    </dgm:pt>
    <dgm:pt modelId="{D0E7DC46-BB77-4038-8FAB-EE2DA2AF88AA}" type="sibTrans" cxnId="{98159B75-7BFF-434E-BC0E-EF0E38F5BC31}">
      <dgm:prSet/>
      <dgm:spPr/>
      <dgm:t>
        <a:bodyPr/>
        <a:lstStyle/>
        <a:p>
          <a:endParaRPr lang="en-US"/>
        </a:p>
      </dgm:t>
    </dgm:pt>
    <dgm:pt modelId="{F52C03FB-F6CE-4CB1-A346-8E65FBF67520}">
      <dgm:prSet/>
      <dgm:spPr>
        <a:solidFill>
          <a:srgbClr val="E6F5FB">
            <a:alpha val="90000"/>
          </a:srgbClr>
        </a:solidFill>
        <a:ln>
          <a:solidFill>
            <a:srgbClr val="E6F5FB"/>
          </a:solidFill>
        </a:ln>
      </dgm:spPr>
      <dgm:t>
        <a:bodyPr/>
        <a:lstStyle/>
        <a:p>
          <a:pPr algn="ctr" rtl="0">
            <a:lnSpc>
              <a:spcPct val="90000"/>
            </a:lnSpc>
            <a:buNone/>
          </a:pPr>
          <a:r>
            <a:rPr lang="en-US" sz="2600">
              <a:solidFill>
                <a:srgbClr val="1F2937"/>
              </a:solidFill>
              <a:ea typeface="+mn-ea"/>
              <a:cs typeface="+mn-cs"/>
            </a:rPr>
            <a:t>A multi-year enrollment decline translates into </a:t>
          </a:r>
          <a:r>
            <a:rPr lang="en-US" sz="2600">
              <a:solidFill>
                <a:srgbClr val="1F2937"/>
              </a:solidFill>
              <a:latin typeface="Aptos"/>
              <a:ea typeface="+mn-ea"/>
              <a:cs typeface="+mn-cs"/>
            </a:rPr>
            <a:t>a </a:t>
          </a:r>
          <a:r>
            <a:rPr lang="en-US" sz="2600">
              <a:solidFill>
                <a:srgbClr val="1F2937"/>
              </a:solidFill>
              <a:ea typeface="+mn-ea"/>
              <a:cs typeface="+mn-cs"/>
            </a:rPr>
            <a:t>multi-year budget challenge. That is why discussions about staffing, school footprint, and efficiency are happening in parallel.</a:t>
          </a:r>
          <a:endParaRPr lang="en-US" sz="2600">
            <a:ea typeface="+mn-ea"/>
            <a:cs typeface="+mn-cs"/>
          </a:endParaRPr>
        </a:p>
      </dgm:t>
    </dgm:pt>
    <dgm:pt modelId="{500C3B1F-63E3-4132-B554-5811492D58F1}" type="parTrans" cxnId="{27DEF5E1-BED4-413B-9CF3-0109F704EF70}">
      <dgm:prSet/>
      <dgm:spPr/>
      <dgm:t>
        <a:bodyPr/>
        <a:lstStyle/>
        <a:p>
          <a:endParaRPr lang="en-US"/>
        </a:p>
      </dgm:t>
    </dgm:pt>
    <dgm:pt modelId="{ABCC3FAD-4B27-4708-9DC0-325FFA28FB6F}" type="sibTrans" cxnId="{27DEF5E1-BED4-413B-9CF3-0109F704EF70}">
      <dgm:prSet/>
      <dgm:spPr/>
      <dgm:t>
        <a:bodyPr/>
        <a:lstStyle/>
        <a:p>
          <a:endParaRPr lang="en-US"/>
        </a:p>
      </dgm:t>
    </dgm:pt>
    <dgm:pt modelId="{D473D74A-428C-44F3-A784-8DEFB649B7EC}" type="pres">
      <dgm:prSet presAssocID="{7E19CD91-6482-43AB-B074-955F2F39EE4D}" presName="linear" presStyleCnt="0">
        <dgm:presLayoutVars>
          <dgm:dir/>
          <dgm:animLvl val="lvl"/>
          <dgm:resizeHandles val="exact"/>
        </dgm:presLayoutVars>
      </dgm:prSet>
      <dgm:spPr/>
    </dgm:pt>
    <dgm:pt modelId="{D03AAB0D-CDCC-4E9E-8E03-20C62376E3F8}" type="pres">
      <dgm:prSet presAssocID="{13A2BDF4-4743-4CDB-A500-8EC9DA2E7A37}" presName="parentLin" presStyleCnt="0"/>
      <dgm:spPr/>
    </dgm:pt>
    <dgm:pt modelId="{5BAEC76B-5B2C-486D-9F41-BFCB06040699}" type="pres">
      <dgm:prSet presAssocID="{13A2BDF4-4743-4CDB-A500-8EC9DA2E7A37}" presName="parentLeftMargin" presStyleLbl="node1" presStyleIdx="0" presStyleCnt="1"/>
      <dgm:spPr/>
    </dgm:pt>
    <dgm:pt modelId="{6DC3294F-B442-4783-80CD-6918CDAE5CEC}" type="pres">
      <dgm:prSet presAssocID="{13A2BDF4-4743-4CDB-A500-8EC9DA2E7A37}" presName="parentText" presStyleLbl="node1" presStyleIdx="0" presStyleCnt="1">
        <dgm:presLayoutVars>
          <dgm:chMax val="0"/>
          <dgm:bulletEnabled val="1"/>
        </dgm:presLayoutVars>
      </dgm:prSet>
      <dgm:spPr/>
    </dgm:pt>
    <dgm:pt modelId="{F0B6714C-FB26-45D4-878B-988D6B40801E}" type="pres">
      <dgm:prSet presAssocID="{13A2BDF4-4743-4CDB-A500-8EC9DA2E7A37}" presName="negativeSpace" presStyleCnt="0"/>
      <dgm:spPr/>
    </dgm:pt>
    <dgm:pt modelId="{DF05601B-674D-4093-9442-2C9D36C0E45A}" type="pres">
      <dgm:prSet presAssocID="{13A2BDF4-4743-4CDB-A500-8EC9DA2E7A37}" presName="childText" presStyleLbl="conFgAcc1" presStyleIdx="0" presStyleCnt="1">
        <dgm:presLayoutVars>
          <dgm:bulletEnabled val="1"/>
        </dgm:presLayoutVars>
      </dgm:prSet>
      <dgm:spPr/>
    </dgm:pt>
  </dgm:ptLst>
  <dgm:cxnLst>
    <dgm:cxn modelId="{98159B75-7BFF-434E-BC0E-EF0E38F5BC31}" srcId="{7E19CD91-6482-43AB-B074-955F2F39EE4D}" destId="{13A2BDF4-4743-4CDB-A500-8EC9DA2E7A37}" srcOrd="0" destOrd="0" parTransId="{503B8177-A7EC-49ED-9E27-569A215616D9}" sibTransId="{D0E7DC46-BB77-4038-8FAB-EE2DA2AF88AA}"/>
    <dgm:cxn modelId="{2B1EB587-53E4-4583-AD18-3147D6C3A052}" type="presOf" srcId="{7E19CD91-6482-43AB-B074-955F2F39EE4D}" destId="{D473D74A-428C-44F3-A784-8DEFB649B7EC}" srcOrd="0" destOrd="0" presId="urn:microsoft.com/office/officeart/2005/8/layout/list1"/>
    <dgm:cxn modelId="{E54CB89E-4D9E-4835-9213-8F478EB3DC26}" type="presOf" srcId="{13A2BDF4-4743-4CDB-A500-8EC9DA2E7A37}" destId="{5BAEC76B-5B2C-486D-9F41-BFCB06040699}" srcOrd="0" destOrd="0" presId="urn:microsoft.com/office/officeart/2005/8/layout/list1"/>
    <dgm:cxn modelId="{25EED0C2-A96E-4D7F-A6CC-14EE495B6A0E}" type="presOf" srcId="{13A2BDF4-4743-4CDB-A500-8EC9DA2E7A37}" destId="{6DC3294F-B442-4783-80CD-6918CDAE5CEC}" srcOrd="1" destOrd="0" presId="urn:microsoft.com/office/officeart/2005/8/layout/list1"/>
    <dgm:cxn modelId="{27DEF5E1-BED4-413B-9CF3-0109F704EF70}" srcId="{13A2BDF4-4743-4CDB-A500-8EC9DA2E7A37}" destId="{F52C03FB-F6CE-4CB1-A346-8E65FBF67520}" srcOrd="0" destOrd="0" parTransId="{500C3B1F-63E3-4132-B554-5811492D58F1}" sibTransId="{ABCC3FAD-4B27-4708-9DC0-325FFA28FB6F}"/>
    <dgm:cxn modelId="{69EB29FF-D689-4C64-A06D-75A41AE7ECA5}" type="presOf" srcId="{F52C03FB-F6CE-4CB1-A346-8E65FBF67520}" destId="{DF05601B-674D-4093-9442-2C9D36C0E45A}" srcOrd="0" destOrd="0" presId="urn:microsoft.com/office/officeart/2005/8/layout/list1"/>
    <dgm:cxn modelId="{B68C9BB4-9408-4FDE-83C5-483BF1333E39}" type="presParOf" srcId="{D473D74A-428C-44F3-A784-8DEFB649B7EC}" destId="{D03AAB0D-CDCC-4E9E-8E03-20C62376E3F8}" srcOrd="0" destOrd="0" presId="urn:microsoft.com/office/officeart/2005/8/layout/list1"/>
    <dgm:cxn modelId="{CF1C8288-84B4-4771-9147-83CF174547D9}" type="presParOf" srcId="{D03AAB0D-CDCC-4E9E-8E03-20C62376E3F8}" destId="{5BAEC76B-5B2C-486D-9F41-BFCB06040699}" srcOrd="0" destOrd="0" presId="urn:microsoft.com/office/officeart/2005/8/layout/list1"/>
    <dgm:cxn modelId="{C8280962-D119-45D8-B5F7-2166F5D3B6CB}" type="presParOf" srcId="{D03AAB0D-CDCC-4E9E-8E03-20C62376E3F8}" destId="{6DC3294F-B442-4783-80CD-6918CDAE5CEC}" srcOrd="1" destOrd="0" presId="urn:microsoft.com/office/officeart/2005/8/layout/list1"/>
    <dgm:cxn modelId="{B0719C0B-AED5-4CE3-BE4B-D6AFB67401AA}" type="presParOf" srcId="{D473D74A-428C-44F3-A784-8DEFB649B7EC}" destId="{F0B6714C-FB26-45D4-878B-988D6B40801E}" srcOrd="1" destOrd="0" presId="urn:microsoft.com/office/officeart/2005/8/layout/list1"/>
    <dgm:cxn modelId="{063BF6A7-2927-4A23-8743-437859E1D52D}" type="presParOf" srcId="{D473D74A-428C-44F3-A784-8DEFB649B7EC}" destId="{DF05601B-674D-4093-9442-2C9D36C0E45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C75DE2-1A70-4E25-AB76-62BF5E94DF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D9E05CE-BA66-454D-BA2D-1F0AC5702BB4}">
      <dgm:prSet/>
      <dgm:spPr>
        <a:solidFill>
          <a:srgbClr val="1572A7"/>
        </a:solidFill>
      </dgm:spPr>
      <dgm:t>
        <a:bodyPr/>
        <a:lstStyle/>
        <a:p>
          <a:r>
            <a:rPr lang="en-US" b="0" i="0" dirty="0"/>
            <a:t>School leaders went to school to educate students, not be marketers</a:t>
          </a:r>
          <a:r>
            <a:rPr lang="en-US" dirty="0"/>
            <a:t>, yet we expect them to compete in a crowded marketplace.</a:t>
          </a:r>
        </a:p>
      </dgm:t>
    </dgm:pt>
    <dgm:pt modelId="{63E09952-865D-4710-8B87-208AE3C8DD88}" type="parTrans" cxnId="{276C6BD0-5E81-42DE-9A28-31879B51A6CD}">
      <dgm:prSet/>
      <dgm:spPr/>
      <dgm:t>
        <a:bodyPr/>
        <a:lstStyle/>
        <a:p>
          <a:endParaRPr lang="en-US"/>
        </a:p>
      </dgm:t>
    </dgm:pt>
    <dgm:pt modelId="{43A0268A-20CD-48F9-B1F8-6DA8601093BE}" type="sibTrans" cxnId="{276C6BD0-5E81-42DE-9A28-31879B51A6CD}">
      <dgm:prSet/>
      <dgm:spPr/>
      <dgm:t>
        <a:bodyPr/>
        <a:lstStyle/>
        <a:p>
          <a:endParaRPr lang="en-US"/>
        </a:p>
      </dgm:t>
    </dgm:pt>
    <dgm:pt modelId="{1C1F4F3A-145A-446E-B054-C72A719EFAAF}">
      <dgm:prSet/>
      <dgm:spPr/>
      <dgm:t>
        <a:bodyPr/>
        <a:lstStyle/>
        <a:p>
          <a:r>
            <a:rPr lang="en-US"/>
            <a:t>Today’s enrollment environment requires storytelling, branding, targeting, and consistency.</a:t>
          </a:r>
        </a:p>
      </dgm:t>
    </dgm:pt>
    <dgm:pt modelId="{5AA80ACD-8FEB-4E93-9A49-59F2DA85CAE2}" type="parTrans" cxnId="{DBF0DCFE-D2CD-4058-991D-8EA2B30A5FA0}">
      <dgm:prSet/>
      <dgm:spPr/>
      <dgm:t>
        <a:bodyPr/>
        <a:lstStyle/>
        <a:p>
          <a:endParaRPr lang="en-US"/>
        </a:p>
      </dgm:t>
    </dgm:pt>
    <dgm:pt modelId="{D290604C-0C56-42D9-8667-661A17A923AA}" type="sibTrans" cxnId="{DBF0DCFE-D2CD-4058-991D-8EA2B30A5FA0}">
      <dgm:prSet/>
      <dgm:spPr/>
      <dgm:t>
        <a:bodyPr/>
        <a:lstStyle/>
        <a:p>
          <a:endParaRPr lang="en-US"/>
        </a:p>
      </dgm:t>
    </dgm:pt>
    <dgm:pt modelId="{1BB6CFEA-BC95-4051-883F-C3E8CEBCE7BE}">
      <dgm:prSet/>
      <dgm:spPr/>
      <dgm:t>
        <a:bodyPr/>
        <a:lstStyle/>
        <a:p>
          <a:r>
            <a:rPr lang="en-US" dirty="0"/>
            <a:t>Competing effectively means providing schools with professional marketing strategy, tools, and support, not asking leaders to become something they were never trained to be.</a:t>
          </a:r>
        </a:p>
      </dgm:t>
    </dgm:pt>
    <dgm:pt modelId="{ED2AD5DC-73E3-4840-B7CF-F7486F230F83}" type="parTrans" cxnId="{BD5585F7-A600-417E-A8E1-816A88A9B021}">
      <dgm:prSet/>
      <dgm:spPr/>
      <dgm:t>
        <a:bodyPr/>
        <a:lstStyle/>
        <a:p>
          <a:endParaRPr lang="en-US"/>
        </a:p>
      </dgm:t>
    </dgm:pt>
    <dgm:pt modelId="{04192E48-0F5A-4C13-A4C6-97394B60B79D}" type="sibTrans" cxnId="{BD5585F7-A600-417E-A8E1-816A88A9B021}">
      <dgm:prSet/>
      <dgm:spPr/>
      <dgm:t>
        <a:bodyPr/>
        <a:lstStyle/>
        <a:p>
          <a:endParaRPr lang="en-US"/>
        </a:p>
      </dgm:t>
    </dgm:pt>
    <dgm:pt modelId="{5BA1972E-5303-48CC-94A3-833854561B3F}" type="pres">
      <dgm:prSet presAssocID="{EDC75DE2-1A70-4E25-AB76-62BF5E94DFA2}" presName="linear" presStyleCnt="0">
        <dgm:presLayoutVars>
          <dgm:animLvl val="lvl"/>
          <dgm:resizeHandles val="exact"/>
        </dgm:presLayoutVars>
      </dgm:prSet>
      <dgm:spPr/>
    </dgm:pt>
    <dgm:pt modelId="{F5D9FD57-BDB2-4A95-A47C-0931A901DBC3}" type="pres">
      <dgm:prSet presAssocID="{FD9E05CE-BA66-454D-BA2D-1F0AC5702BB4}" presName="parentText" presStyleLbl="node1" presStyleIdx="0" presStyleCnt="1" custLinFactNeighborX="-162" custLinFactNeighborY="-11640">
        <dgm:presLayoutVars>
          <dgm:chMax val="0"/>
          <dgm:bulletEnabled val="1"/>
        </dgm:presLayoutVars>
      </dgm:prSet>
      <dgm:spPr/>
    </dgm:pt>
    <dgm:pt modelId="{F79A2EE9-4E6D-4548-A372-AC3880243C22}" type="pres">
      <dgm:prSet presAssocID="{FD9E05CE-BA66-454D-BA2D-1F0AC5702BB4}" presName="childText" presStyleLbl="revTx" presStyleIdx="0" presStyleCnt="1">
        <dgm:presLayoutVars>
          <dgm:bulletEnabled val="1"/>
        </dgm:presLayoutVars>
      </dgm:prSet>
      <dgm:spPr/>
    </dgm:pt>
  </dgm:ptLst>
  <dgm:cxnLst>
    <dgm:cxn modelId="{6CFAE023-B6E5-4985-A028-D42C1C6EB426}" type="presOf" srcId="{1C1F4F3A-145A-446E-B054-C72A719EFAAF}" destId="{F79A2EE9-4E6D-4548-A372-AC3880243C22}" srcOrd="0" destOrd="0" presId="urn:microsoft.com/office/officeart/2005/8/layout/vList2"/>
    <dgm:cxn modelId="{C2B84B80-1CC2-4260-994E-8BD16533198D}" type="presOf" srcId="{FD9E05CE-BA66-454D-BA2D-1F0AC5702BB4}" destId="{F5D9FD57-BDB2-4A95-A47C-0931A901DBC3}" srcOrd="0" destOrd="0" presId="urn:microsoft.com/office/officeart/2005/8/layout/vList2"/>
    <dgm:cxn modelId="{C26D2CB4-DFAC-4583-BEBB-0D39C6D55C1C}" type="presOf" srcId="{EDC75DE2-1A70-4E25-AB76-62BF5E94DFA2}" destId="{5BA1972E-5303-48CC-94A3-833854561B3F}" srcOrd="0" destOrd="0" presId="urn:microsoft.com/office/officeart/2005/8/layout/vList2"/>
    <dgm:cxn modelId="{F8B76EB4-CA0C-4302-AE88-70E8C249E914}" type="presOf" srcId="{1BB6CFEA-BC95-4051-883F-C3E8CEBCE7BE}" destId="{F79A2EE9-4E6D-4548-A372-AC3880243C22}" srcOrd="0" destOrd="1" presId="urn:microsoft.com/office/officeart/2005/8/layout/vList2"/>
    <dgm:cxn modelId="{276C6BD0-5E81-42DE-9A28-31879B51A6CD}" srcId="{EDC75DE2-1A70-4E25-AB76-62BF5E94DFA2}" destId="{FD9E05CE-BA66-454D-BA2D-1F0AC5702BB4}" srcOrd="0" destOrd="0" parTransId="{63E09952-865D-4710-8B87-208AE3C8DD88}" sibTransId="{43A0268A-20CD-48F9-B1F8-6DA8601093BE}"/>
    <dgm:cxn modelId="{BD5585F7-A600-417E-A8E1-816A88A9B021}" srcId="{FD9E05CE-BA66-454D-BA2D-1F0AC5702BB4}" destId="{1BB6CFEA-BC95-4051-883F-C3E8CEBCE7BE}" srcOrd="1" destOrd="0" parTransId="{ED2AD5DC-73E3-4840-B7CF-F7486F230F83}" sibTransId="{04192E48-0F5A-4C13-A4C6-97394B60B79D}"/>
    <dgm:cxn modelId="{DBF0DCFE-D2CD-4058-991D-8EA2B30A5FA0}" srcId="{FD9E05CE-BA66-454D-BA2D-1F0AC5702BB4}" destId="{1C1F4F3A-145A-446E-B054-C72A719EFAAF}" srcOrd="0" destOrd="0" parTransId="{5AA80ACD-8FEB-4E93-9A49-59F2DA85CAE2}" sibTransId="{D290604C-0C56-42D9-8667-661A17A923AA}"/>
    <dgm:cxn modelId="{CE9712A7-2189-4C70-BDE7-B664412FBFEC}" type="presParOf" srcId="{5BA1972E-5303-48CC-94A3-833854561B3F}" destId="{F5D9FD57-BDB2-4A95-A47C-0931A901DBC3}" srcOrd="0" destOrd="0" presId="urn:microsoft.com/office/officeart/2005/8/layout/vList2"/>
    <dgm:cxn modelId="{18521DBA-B807-4DFB-A9FA-C535B3E5105E}" type="presParOf" srcId="{5BA1972E-5303-48CC-94A3-833854561B3F}" destId="{F79A2EE9-4E6D-4548-A372-AC3880243C2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647D75-1B1F-45F4-82A1-E18E289B03F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5DFC9D9-DA43-4B82-B2EF-18BBE98C85E0}">
      <dgm:prSet custT="1"/>
      <dgm:spPr>
        <a:solidFill>
          <a:srgbClr val="BE5B36"/>
        </a:solidFill>
        <a:ln>
          <a:solidFill>
            <a:schemeClr val="tx1"/>
          </a:solidFill>
        </a:ln>
      </dgm:spPr>
      <dgm:t>
        <a:bodyPr/>
        <a:lstStyle/>
        <a:p>
          <a:r>
            <a:rPr lang="en-US" sz="2400" b="1" dirty="0">
              <a:solidFill>
                <a:schemeClr val="tx1"/>
              </a:solidFill>
            </a:rPr>
            <a:t>School</a:t>
          </a:r>
        </a:p>
        <a:p>
          <a:r>
            <a:rPr lang="en-US" sz="2400" b="1" dirty="0">
              <a:solidFill>
                <a:schemeClr val="tx1"/>
              </a:solidFill>
            </a:rPr>
            <a:t>Websites</a:t>
          </a:r>
        </a:p>
      </dgm:t>
    </dgm:pt>
    <dgm:pt modelId="{65B19F3B-A79D-478D-B520-9FE7DCB24CF9}" type="parTrans" cxnId="{FA8CB763-B086-413F-8625-ACAC4F6B8AAE}">
      <dgm:prSet/>
      <dgm:spPr/>
      <dgm:t>
        <a:bodyPr/>
        <a:lstStyle/>
        <a:p>
          <a:endParaRPr lang="en-US"/>
        </a:p>
      </dgm:t>
    </dgm:pt>
    <dgm:pt modelId="{8B32727D-5B41-4A21-8972-8C813035752F}" type="sibTrans" cxnId="{FA8CB763-B086-413F-8625-ACAC4F6B8AAE}">
      <dgm:prSet/>
      <dgm:spPr/>
      <dgm:t>
        <a:bodyPr/>
        <a:lstStyle/>
        <a:p>
          <a:endParaRPr lang="en-US"/>
        </a:p>
      </dgm:t>
    </dgm:pt>
    <dgm:pt modelId="{89A17466-C629-4BA8-A5F1-245235DFE5EA}">
      <dgm:prSet custT="1"/>
      <dgm:spPr>
        <a:solidFill>
          <a:srgbClr val="1572A7"/>
        </a:solidFill>
      </dgm:spPr>
      <dgm:t>
        <a:bodyPr/>
        <a:lstStyle/>
        <a:p>
          <a:r>
            <a:rPr lang="en-US" sz="2400" b="0" dirty="0"/>
            <a:t>Social Media</a:t>
          </a:r>
        </a:p>
      </dgm:t>
    </dgm:pt>
    <dgm:pt modelId="{FEED4602-763F-4D31-955F-D46FFAA4C95E}" type="parTrans" cxnId="{E7C0C29F-2FB6-4620-8369-67025A91E75A}">
      <dgm:prSet/>
      <dgm:spPr/>
      <dgm:t>
        <a:bodyPr/>
        <a:lstStyle/>
        <a:p>
          <a:endParaRPr lang="en-US"/>
        </a:p>
      </dgm:t>
    </dgm:pt>
    <dgm:pt modelId="{7983D224-2588-4944-9EFC-B73A2F278F0C}" type="sibTrans" cxnId="{E7C0C29F-2FB6-4620-8369-67025A91E75A}">
      <dgm:prSet/>
      <dgm:spPr/>
      <dgm:t>
        <a:bodyPr/>
        <a:lstStyle/>
        <a:p>
          <a:endParaRPr lang="en-US"/>
        </a:p>
      </dgm:t>
    </dgm:pt>
    <dgm:pt modelId="{B13881E2-604E-48A5-BB91-0B8D73EDFBA3}">
      <dgm:prSet phldrT="[Text]"/>
      <dgm:spPr>
        <a:solidFill>
          <a:srgbClr val="1572A7"/>
        </a:solidFill>
      </dgm:spPr>
      <dgm:t>
        <a:bodyPr/>
        <a:lstStyle/>
        <a:p>
          <a:r>
            <a:rPr lang="en-US" b="0" dirty="0"/>
            <a:t>Enrollment Inquiries &amp; School Tours</a:t>
          </a:r>
        </a:p>
      </dgm:t>
    </dgm:pt>
    <dgm:pt modelId="{A1B5CEBA-7344-47D0-9999-E4051D7A4B9C}" type="parTrans" cxnId="{D04BBE3B-4719-401B-BB91-C9D9C4BFF2D5}">
      <dgm:prSet/>
      <dgm:spPr/>
      <dgm:t>
        <a:bodyPr/>
        <a:lstStyle/>
        <a:p>
          <a:endParaRPr lang="en-US"/>
        </a:p>
      </dgm:t>
    </dgm:pt>
    <dgm:pt modelId="{A079690A-6D98-40D1-B2E2-B2326CADE848}" type="sibTrans" cxnId="{D04BBE3B-4719-401B-BB91-C9D9C4BFF2D5}">
      <dgm:prSet/>
      <dgm:spPr/>
      <dgm:t>
        <a:bodyPr/>
        <a:lstStyle/>
        <a:p>
          <a:endParaRPr lang="en-US"/>
        </a:p>
      </dgm:t>
    </dgm:pt>
    <dgm:pt modelId="{ABFDB5AC-6870-42EF-8675-69D290427462}">
      <dgm:prSet phldrT="[Text]"/>
      <dgm:spPr>
        <a:solidFill>
          <a:srgbClr val="1572A7"/>
        </a:solidFill>
      </dgm:spPr>
      <dgm:t>
        <a:bodyPr/>
        <a:lstStyle/>
        <a:p>
          <a:r>
            <a:rPr lang="en-US" b="0"/>
            <a:t>Marketing &amp; Branding</a:t>
          </a:r>
          <a:endParaRPr lang="en-US" b="0" dirty="0"/>
        </a:p>
      </dgm:t>
    </dgm:pt>
    <dgm:pt modelId="{E896DCDB-0566-4DEE-B057-000530B120B8}" type="parTrans" cxnId="{AA995780-4474-409A-BC10-AB15DBB783C0}">
      <dgm:prSet/>
      <dgm:spPr/>
      <dgm:t>
        <a:bodyPr/>
        <a:lstStyle/>
        <a:p>
          <a:endParaRPr lang="en-US"/>
        </a:p>
      </dgm:t>
    </dgm:pt>
    <dgm:pt modelId="{DA60196E-37D0-46E5-B662-E7F694634788}" type="sibTrans" cxnId="{AA995780-4474-409A-BC10-AB15DBB783C0}">
      <dgm:prSet/>
      <dgm:spPr/>
      <dgm:t>
        <a:bodyPr/>
        <a:lstStyle/>
        <a:p>
          <a:endParaRPr lang="en-US"/>
        </a:p>
      </dgm:t>
    </dgm:pt>
    <dgm:pt modelId="{94C78AB3-56B9-4C85-BF2E-D3093A6C8FA7}" type="pres">
      <dgm:prSet presAssocID="{6F647D75-1B1F-45F4-82A1-E18E289B03F7}" presName="matrix" presStyleCnt="0">
        <dgm:presLayoutVars>
          <dgm:chMax val="1"/>
          <dgm:dir/>
          <dgm:resizeHandles val="exact"/>
        </dgm:presLayoutVars>
      </dgm:prSet>
      <dgm:spPr/>
    </dgm:pt>
    <dgm:pt modelId="{99AB18B3-F492-4ABB-AD37-0D4749FDAABB}" type="pres">
      <dgm:prSet presAssocID="{6F647D75-1B1F-45F4-82A1-E18E289B03F7}" presName="diamond" presStyleLbl="bgShp" presStyleIdx="0" presStyleCnt="1"/>
      <dgm:spPr/>
    </dgm:pt>
    <dgm:pt modelId="{6EE357EA-29D0-460C-A987-670559166629}" type="pres">
      <dgm:prSet presAssocID="{6F647D75-1B1F-45F4-82A1-E18E289B03F7}" presName="quad1" presStyleLbl="node1" presStyleIdx="0" presStyleCnt="4">
        <dgm:presLayoutVars>
          <dgm:chMax val="0"/>
          <dgm:chPref val="0"/>
          <dgm:bulletEnabled val="1"/>
        </dgm:presLayoutVars>
      </dgm:prSet>
      <dgm:spPr/>
    </dgm:pt>
    <dgm:pt modelId="{2B77F75C-2DB1-44D2-9529-6DE25F3F20A5}" type="pres">
      <dgm:prSet presAssocID="{6F647D75-1B1F-45F4-82A1-E18E289B03F7}" presName="quad2" presStyleLbl="node1" presStyleIdx="1" presStyleCnt="4">
        <dgm:presLayoutVars>
          <dgm:chMax val="0"/>
          <dgm:chPref val="0"/>
          <dgm:bulletEnabled val="1"/>
        </dgm:presLayoutVars>
      </dgm:prSet>
      <dgm:spPr/>
    </dgm:pt>
    <dgm:pt modelId="{3CA74AC5-E336-4E05-BFB9-B613759775EF}" type="pres">
      <dgm:prSet presAssocID="{6F647D75-1B1F-45F4-82A1-E18E289B03F7}" presName="quad3" presStyleLbl="node1" presStyleIdx="2" presStyleCnt="4">
        <dgm:presLayoutVars>
          <dgm:chMax val="0"/>
          <dgm:chPref val="0"/>
          <dgm:bulletEnabled val="1"/>
        </dgm:presLayoutVars>
      </dgm:prSet>
      <dgm:spPr/>
    </dgm:pt>
    <dgm:pt modelId="{462797F4-9577-49BC-A338-1EA259A6CF4D}" type="pres">
      <dgm:prSet presAssocID="{6F647D75-1B1F-45F4-82A1-E18E289B03F7}" presName="quad4" presStyleLbl="node1" presStyleIdx="3" presStyleCnt="4">
        <dgm:presLayoutVars>
          <dgm:chMax val="0"/>
          <dgm:chPref val="0"/>
          <dgm:bulletEnabled val="1"/>
        </dgm:presLayoutVars>
      </dgm:prSet>
      <dgm:spPr/>
    </dgm:pt>
  </dgm:ptLst>
  <dgm:cxnLst>
    <dgm:cxn modelId="{D3E7F701-5FDE-4898-A41F-FE9BABBF619B}" type="presOf" srcId="{ABFDB5AC-6870-42EF-8675-69D290427462}" destId="{462797F4-9577-49BC-A338-1EA259A6CF4D}" srcOrd="0" destOrd="0" presId="urn:microsoft.com/office/officeart/2005/8/layout/matrix3"/>
    <dgm:cxn modelId="{63A87E1E-A4B5-4177-9510-3727F85D170A}" type="presOf" srcId="{D5DFC9D9-DA43-4B82-B2EF-18BBE98C85E0}" destId="{6EE357EA-29D0-460C-A987-670559166629}" srcOrd="0" destOrd="0" presId="urn:microsoft.com/office/officeart/2005/8/layout/matrix3"/>
    <dgm:cxn modelId="{D04BBE3B-4719-401B-BB91-C9D9C4BFF2D5}" srcId="{6F647D75-1B1F-45F4-82A1-E18E289B03F7}" destId="{B13881E2-604E-48A5-BB91-0B8D73EDFBA3}" srcOrd="2" destOrd="0" parTransId="{A1B5CEBA-7344-47D0-9999-E4051D7A4B9C}" sibTransId="{A079690A-6D98-40D1-B2E2-B2326CADE848}"/>
    <dgm:cxn modelId="{FA8CB763-B086-413F-8625-ACAC4F6B8AAE}" srcId="{6F647D75-1B1F-45F4-82A1-E18E289B03F7}" destId="{D5DFC9D9-DA43-4B82-B2EF-18BBE98C85E0}" srcOrd="0" destOrd="0" parTransId="{65B19F3B-A79D-478D-B520-9FE7DCB24CF9}" sibTransId="{8B32727D-5B41-4A21-8972-8C813035752F}"/>
    <dgm:cxn modelId="{4FC64556-C1D6-4F21-B7AC-F8023490D851}" type="presOf" srcId="{6F647D75-1B1F-45F4-82A1-E18E289B03F7}" destId="{94C78AB3-56B9-4C85-BF2E-D3093A6C8FA7}" srcOrd="0" destOrd="0" presId="urn:microsoft.com/office/officeart/2005/8/layout/matrix3"/>
    <dgm:cxn modelId="{AA995780-4474-409A-BC10-AB15DBB783C0}" srcId="{6F647D75-1B1F-45F4-82A1-E18E289B03F7}" destId="{ABFDB5AC-6870-42EF-8675-69D290427462}" srcOrd="3" destOrd="0" parTransId="{E896DCDB-0566-4DEE-B057-000530B120B8}" sibTransId="{DA60196E-37D0-46E5-B662-E7F694634788}"/>
    <dgm:cxn modelId="{2C7B489F-2D61-4907-B2B7-36A623DABFDB}" type="presOf" srcId="{89A17466-C629-4BA8-A5F1-245235DFE5EA}" destId="{2B77F75C-2DB1-44D2-9529-6DE25F3F20A5}" srcOrd="0" destOrd="0" presId="urn:microsoft.com/office/officeart/2005/8/layout/matrix3"/>
    <dgm:cxn modelId="{E7C0C29F-2FB6-4620-8369-67025A91E75A}" srcId="{6F647D75-1B1F-45F4-82A1-E18E289B03F7}" destId="{89A17466-C629-4BA8-A5F1-245235DFE5EA}" srcOrd="1" destOrd="0" parTransId="{FEED4602-763F-4D31-955F-D46FFAA4C95E}" sibTransId="{7983D224-2588-4944-9EFC-B73A2F278F0C}"/>
    <dgm:cxn modelId="{9AC0F6AC-CCE2-4758-982A-1C2BB93F2DCF}" type="presOf" srcId="{B13881E2-604E-48A5-BB91-0B8D73EDFBA3}" destId="{3CA74AC5-E336-4E05-BFB9-B613759775EF}" srcOrd="0" destOrd="0" presId="urn:microsoft.com/office/officeart/2005/8/layout/matrix3"/>
    <dgm:cxn modelId="{16EEB328-17CC-4A2A-A588-A9231D6BCD46}" type="presParOf" srcId="{94C78AB3-56B9-4C85-BF2E-D3093A6C8FA7}" destId="{99AB18B3-F492-4ABB-AD37-0D4749FDAABB}" srcOrd="0" destOrd="0" presId="urn:microsoft.com/office/officeart/2005/8/layout/matrix3"/>
    <dgm:cxn modelId="{BAA6A449-461A-482C-84E2-A31941864DCA}" type="presParOf" srcId="{94C78AB3-56B9-4C85-BF2E-D3093A6C8FA7}" destId="{6EE357EA-29D0-460C-A987-670559166629}" srcOrd="1" destOrd="0" presId="urn:microsoft.com/office/officeart/2005/8/layout/matrix3"/>
    <dgm:cxn modelId="{BD48DC14-4AF3-445E-ADF5-F92711251BBD}" type="presParOf" srcId="{94C78AB3-56B9-4C85-BF2E-D3093A6C8FA7}" destId="{2B77F75C-2DB1-44D2-9529-6DE25F3F20A5}" srcOrd="2" destOrd="0" presId="urn:microsoft.com/office/officeart/2005/8/layout/matrix3"/>
    <dgm:cxn modelId="{8654CD14-7ABB-4485-97E3-607D902C8638}" type="presParOf" srcId="{94C78AB3-56B9-4C85-BF2E-D3093A6C8FA7}" destId="{3CA74AC5-E336-4E05-BFB9-B613759775EF}" srcOrd="3" destOrd="0" presId="urn:microsoft.com/office/officeart/2005/8/layout/matrix3"/>
    <dgm:cxn modelId="{9AB41763-3978-467A-9627-5A7EDB2C72F2}" type="presParOf" srcId="{94C78AB3-56B9-4C85-BF2E-D3093A6C8FA7}" destId="{462797F4-9577-49BC-A338-1EA259A6CF4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647D75-1B1F-45F4-82A1-E18E289B03F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5DFC9D9-DA43-4B82-B2EF-18BBE98C85E0}">
      <dgm:prSet custT="1"/>
      <dgm:spPr>
        <a:solidFill>
          <a:srgbClr val="1572A7"/>
        </a:solidFill>
      </dgm:spPr>
      <dgm:t>
        <a:bodyPr/>
        <a:lstStyle/>
        <a:p>
          <a:r>
            <a:rPr lang="en-US" sz="2400" b="0" dirty="0"/>
            <a:t>School</a:t>
          </a:r>
        </a:p>
        <a:p>
          <a:r>
            <a:rPr lang="en-US" sz="2400" b="0" dirty="0"/>
            <a:t>Websites</a:t>
          </a:r>
        </a:p>
      </dgm:t>
    </dgm:pt>
    <dgm:pt modelId="{65B19F3B-A79D-478D-B520-9FE7DCB24CF9}" type="parTrans" cxnId="{FA8CB763-B086-413F-8625-ACAC4F6B8AAE}">
      <dgm:prSet/>
      <dgm:spPr/>
      <dgm:t>
        <a:bodyPr/>
        <a:lstStyle/>
        <a:p>
          <a:endParaRPr lang="en-US"/>
        </a:p>
      </dgm:t>
    </dgm:pt>
    <dgm:pt modelId="{8B32727D-5B41-4A21-8972-8C813035752F}" type="sibTrans" cxnId="{FA8CB763-B086-413F-8625-ACAC4F6B8AAE}">
      <dgm:prSet/>
      <dgm:spPr/>
      <dgm:t>
        <a:bodyPr/>
        <a:lstStyle/>
        <a:p>
          <a:endParaRPr lang="en-US"/>
        </a:p>
      </dgm:t>
    </dgm:pt>
    <dgm:pt modelId="{89A17466-C629-4BA8-A5F1-245235DFE5EA}">
      <dgm:prSet custT="1"/>
      <dgm:spPr>
        <a:solidFill>
          <a:srgbClr val="BE5B36"/>
        </a:solidFill>
        <a:ln>
          <a:solidFill>
            <a:schemeClr val="tx1"/>
          </a:solidFill>
        </a:ln>
      </dgm:spPr>
      <dgm:t>
        <a:bodyPr/>
        <a:lstStyle/>
        <a:p>
          <a:r>
            <a:rPr lang="en-US" sz="2400" b="1" dirty="0">
              <a:solidFill>
                <a:schemeClr val="tx1"/>
              </a:solidFill>
            </a:rPr>
            <a:t>Social Media</a:t>
          </a:r>
        </a:p>
      </dgm:t>
    </dgm:pt>
    <dgm:pt modelId="{FEED4602-763F-4D31-955F-D46FFAA4C95E}" type="parTrans" cxnId="{E7C0C29F-2FB6-4620-8369-67025A91E75A}">
      <dgm:prSet/>
      <dgm:spPr/>
      <dgm:t>
        <a:bodyPr/>
        <a:lstStyle/>
        <a:p>
          <a:endParaRPr lang="en-US"/>
        </a:p>
      </dgm:t>
    </dgm:pt>
    <dgm:pt modelId="{7983D224-2588-4944-9EFC-B73A2F278F0C}" type="sibTrans" cxnId="{E7C0C29F-2FB6-4620-8369-67025A91E75A}">
      <dgm:prSet/>
      <dgm:spPr/>
      <dgm:t>
        <a:bodyPr/>
        <a:lstStyle/>
        <a:p>
          <a:endParaRPr lang="en-US"/>
        </a:p>
      </dgm:t>
    </dgm:pt>
    <dgm:pt modelId="{B13881E2-604E-48A5-BB91-0B8D73EDFBA3}">
      <dgm:prSet phldrT="[Text]"/>
      <dgm:spPr>
        <a:solidFill>
          <a:srgbClr val="1572A7"/>
        </a:solidFill>
      </dgm:spPr>
      <dgm:t>
        <a:bodyPr/>
        <a:lstStyle/>
        <a:p>
          <a:r>
            <a:rPr lang="en-US" b="0" dirty="0"/>
            <a:t>Enrollment Inquiries &amp; School Tours</a:t>
          </a:r>
        </a:p>
      </dgm:t>
    </dgm:pt>
    <dgm:pt modelId="{A1B5CEBA-7344-47D0-9999-E4051D7A4B9C}" type="parTrans" cxnId="{D04BBE3B-4719-401B-BB91-C9D9C4BFF2D5}">
      <dgm:prSet/>
      <dgm:spPr/>
      <dgm:t>
        <a:bodyPr/>
        <a:lstStyle/>
        <a:p>
          <a:endParaRPr lang="en-US"/>
        </a:p>
      </dgm:t>
    </dgm:pt>
    <dgm:pt modelId="{A079690A-6D98-40D1-B2E2-B2326CADE848}" type="sibTrans" cxnId="{D04BBE3B-4719-401B-BB91-C9D9C4BFF2D5}">
      <dgm:prSet/>
      <dgm:spPr/>
      <dgm:t>
        <a:bodyPr/>
        <a:lstStyle/>
        <a:p>
          <a:endParaRPr lang="en-US"/>
        </a:p>
      </dgm:t>
    </dgm:pt>
    <dgm:pt modelId="{ABFDB5AC-6870-42EF-8675-69D290427462}">
      <dgm:prSet phldrT="[Text]"/>
      <dgm:spPr>
        <a:solidFill>
          <a:srgbClr val="1572A7"/>
        </a:solidFill>
      </dgm:spPr>
      <dgm:t>
        <a:bodyPr/>
        <a:lstStyle/>
        <a:p>
          <a:r>
            <a:rPr lang="en-US" b="0"/>
            <a:t>Marketing &amp; Branding</a:t>
          </a:r>
          <a:endParaRPr lang="en-US" b="0" dirty="0"/>
        </a:p>
      </dgm:t>
    </dgm:pt>
    <dgm:pt modelId="{E896DCDB-0566-4DEE-B057-000530B120B8}" type="parTrans" cxnId="{AA995780-4474-409A-BC10-AB15DBB783C0}">
      <dgm:prSet/>
      <dgm:spPr/>
      <dgm:t>
        <a:bodyPr/>
        <a:lstStyle/>
        <a:p>
          <a:endParaRPr lang="en-US"/>
        </a:p>
      </dgm:t>
    </dgm:pt>
    <dgm:pt modelId="{DA60196E-37D0-46E5-B662-E7F694634788}" type="sibTrans" cxnId="{AA995780-4474-409A-BC10-AB15DBB783C0}">
      <dgm:prSet/>
      <dgm:spPr/>
      <dgm:t>
        <a:bodyPr/>
        <a:lstStyle/>
        <a:p>
          <a:endParaRPr lang="en-US"/>
        </a:p>
      </dgm:t>
    </dgm:pt>
    <dgm:pt modelId="{3E57604C-D4AE-49B1-B0C5-B12501987603}" type="pres">
      <dgm:prSet presAssocID="{6F647D75-1B1F-45F4-82A1-E18E289B03F7}" presName="matrix" presStyleCnt="0">
        <dgm:presLayoutVars>
          <dgm:chMax val="1"/>
          <dgm:dir/>
          <dgm:resizeHandles val="exact"/>
        </dgm:presLayoutVars>
      </dgm:prSet>
      <dgm:spPr/>
    </dgm:pt>
    <dgm:pt modelId="{E0743B92-5B15-4206-9022-EE23CC882F5F}" type="pres">
      <dgm:prSet presAssocID="{6F647D75-1B1F-45F4-82A1-E18E289B03F7}" presName="diamond" presStyleLbl="bgShp" presStyleIdx="0" presStyleCnt="1"/>
      <dgm:spPr/>
    </dgm:pt>
    <dgm:pt modelId="{4AE9D788-6A0F-43E0-BF18-591EAC4C2AF3}" type="pres">
      <dgm:prSet presAssocID="{6F647D75-1B1F-45F4-82A1-E18E289B03F7}" presName="quad1" presStyleLbl="node1" presStyleIdx="0" presStyleCnt="4">
        <dgm:presLayoutVars>
          <dgm:chMax val="0"/>
          <dgm:chPref val="0"/>
          <dgm:bulletEnabled val="1"/>
        </dgm:presLayoutVars>
      </dgm:prSet>
      <dgm:spPr/>
    </dgm:pt>
    <dgm:pt modelId="{03BD403C-9745-4CEC-ADBB-52AAAAAC024C}" type="pres">
      <dgm:prSet presAssocID="{6F647D75-1B1F-45F4-82A1-E18E289B03F7}" presName="quad2" presStyleLbl="node1" presStyleIdx="1" presStyleCnt="4">
        <dgm:presLayoutVars>
          <dgm:chMax val="0"/>
          <dgm:chPref val="0"/>
          <dgm:bulletEnabled val="1"/>
        </dgm:presLayoutVars>
      </dgm:prSet>
      <dgm:spPr/>
    </dgm:pt>
    <dgm:pt modelId="{1E24184F-A1BE-44E2-A281-3E9AE18C2D6F}" type="pres">
      <dgm:prSet presAssocID="{6F647D75-1B1F-45F4-82A1-E18E289B03F7}" presName="quad3" presStyleLbl="node1" presStyleIdx="2" presStyleCnt="4">
        <dgm:presLayoutVars>
          <dgm:chMax val="0"/>
          <dgm:chPref val="0"/>
          <dgm:bulletEnabled val="1"/>
        </dgm:presLayoutVars>
      </dgm:prSet>
      <dgm:spPr/>
    </dgm:pt>
    <dgm:pt modelId="{9A87D7DB-91C5-4AD1-95E5-10ED95554D12}" type="pres">
      <dgm:prSet presAssocID="{6F647D75-1B1F-45F4-82A1-E18E289B03F7}" presName="quad4" presStyleLbl="node1" presStyleIdx="3" presStyleCnt="4">
        <dgm:presLayoutVars>
          <dgm:chMax val="0"/>
          <dgm:chPref val="0"/>
          <dgm:bulletEnabled val="1"/>
        </dgm:presLayoutVars>
      </dgm:prSet>
      <dgm:spPr/>
    </dgm:pt>
  </dgm:ptLst>
  <dgm:cxnLst>
    <dgm:cxn modelId="{5D5EFF2B-CEA7-4691-A3A4-875728948FFE}" type="presOf" srcId="{D5DFC9D9-DA43-4B82-B2EF-18BBE98C85E0}" destId="{4AE9D788-6A0F-43E0-BF18-591EAC4C2AF3}" srcOrd="0" destOrd="0" presId="urn:microsoft.com/office/officeart/2005/8/layout/matrix3"/>
    <dgm:cxn modelId="{D04BBE3B-4719-401B-BB91-C9D9C4BFF2D5}" srcId="{6F647D75-1B1F-45F4-82A1-E18E289B03F7}" destId="{B13881E2-604E-48A5-BB91-0B8D73EDFBA3}" srcOrd="2" destOrd="0" parTransId="{A1B5CEBA-7344-47D0-9999-E4051D7A4B9C}" sibTransId="{A079690A-6D98-40D1-B2E2-B2326CADE848}"/>
    <dgm:cxn modelId="{FA8CB763-B086-413F-8625-ACAC4F6B8AAE}" srcId="{6F647D75-1B1F-45F4-82A1-E18E289B03F7}" destId="{D5DFC9D9-DA43-4B82-B2EF-18BBE98C85E0}" srcOrd="0" destOrd="0" parTransId="{65B19F3B-A79D-478D-B520-9FE7DCB24CF9}" sibTransId="{8B32727D-5B41-4A21-8972-8C813035752F}"/>
    <dgm:cxn modelId="{ED56E66E-ECAA-4D5B-B219-46E646EFAFC8}" type="presOf" srcId="{6F647D75-1B1F-45F4-82A1-E18E289B03F7}" destId="{3E57604C-D4AE-49B1-B0C5-B12501987603}" srcOrd="0" destOrd="0" presId="urn:microsoft.com/office/officeart/2005/8/layout/matrix3"/>
    <dgm:cxn modelId="{9FA46A72-E402-4E3C-B385-44DB15A834DB}" type="presOf" srcId="{ABFDB5AC-6870-42EF-8675-69D290427462}" destId="{9A87D7DB-91C5-4AD1-95E5-10ED95554D12}" srcOrd="0" destOrd="0" presId="urn:microsoft.com/office/officeart/2005/8/layout/matrix3"/>
    <dgm:cxn modelId="{DD44EA53-863A-4982-A33E-67D812124CF0}" type="presOf" srcId="{89A17466-C629-4BA8-A5F1-245235DFE5EA}" destId="{03BD403C-9745-4CEC-ADBB-52AAAAAC024C}" srcOrd="0" destOrd="0" presId="urn:microsoft.com/office/officeart/2005/8/layout/matrix3"/>
    <dgm:cxn modelId="{AA995780-4474-409A-BC10-AB15DBB783C0}" srcId="{6F647D75-1B1F-45F4-82A1-E18E289B03F7}" destId="{ABFDB5AC-6870-42EF-8675-69D290427462}" srcOrd="3" destOrd="0" parTransId="{E896DCDB-0566-4DEE-B057-000530B120B8}" sibTransId="{DA60196E-37D0-46E5-B662-E7F694634788}"/>
    <dgm:cxn modelId="{E7C0C29F-2FB6-4620-8369-67025A91E75A}" srcId="{6F647D75-1B1F-45F4-82A1-E18E289B03F7}" destId="{89A17466-C629-4BA8-A5F1-245235DFE5EA}" srcOrd="1" destOrd="0" parTransId="{FEED4602-763F-4D31-955F-D46FFAA4C95E}" sibTransId="{7983D224-2588-4944-9EFC-B73A2F278F0C}"/>
    <dgm:cxn modelId="{AE1D0EED-831D-4888-A64C-F34BD6DD47F2}" type="presOf" srcId="{B13881E2-604E-48A5-BB91-0B8D73EDFBA3}" destId="{1E24184F-A1BE-44E2-A281-3E9AE18C2D6F}" srcOrd="0" destOrd="0" presId="urn:microsoft.com/office/officeart/2005/8/layout/matrix3"/>
    <dgm:cxn modelId="{5154D881-1E9B-4DF4-94BA-5B199D6F1183}" type="presParOf" srcId="{3E57604C-D4AE-49B1-B0C5-B12501987603}" destId="{E0743B92-5B15-4206-9022-EE23CC882F5F}" srcOrd="0" destOrd="0" presId="urn:microsoft.com/office/officeart/2005/8/layout/matrix3"/>
    <dgm:cxn modelId="{2C68A60D-C296-4F08-8A2E-32539041F8DA}" type="presParOf" srcId="{3E57604C-D4AE-49B1-B0C5-B12501987603}" destId="{4AE9D788-6A0F-43E0-BF18-591EAC4C2AF3}" srcOrd="1" destOrd="0" presId="urn:microsoft.com/office/officeart/2005/8/layout/matrix3"/>
    <dgm:cxn modelId="{B3FAC2A0-76E7-4E6D-AFB9-62415EBAC8F3}" type="presParOf" srcId="{3E57604C-D4AE-49B1-B0C5-B12501987603}" destId="{03BD403C-9745-4CEC-ADBB-52AAAAAC024C}" srcOrd="2" destOrd="0" presId="urn:microsoft.com/office/officeart/2005/8/layout/matrix3"/>
    <dgm:cxn modelId="{EE9F5225-D794-4645-B601-95025BC0E543}" type="presParOf" srcId="{3E57604C-D4AE-49B1-B0C5-B12501987603}" destId="{1E24184F-A1BE-44E2-A281-3E9AE18C2D6F}" srcOrd="3" destOrd="0" presId="urn:microsoft.com/office/officeart/2005/8/layout/matrix3"/>
    <dgm:cxn modelId="{4FC5B247-93A2-4831-B07D-84B223F7E9D8}" type="presParOf" srcId="{3E57604C-D4AE-49B1-B0C5-B12501987603}" destId="{9A87D7DB-91C5-4AD1-95E5-10ED95554D1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E8D060-D844-4CE5-B43F-97001A9C890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AF2F211-273F-4CD0-B6C0-5B324BB682A3}">
      <dgm:prSet phldrT="[Text]"/>
      <dgm:spPr>
        <a:solidFill>
          <a:srgbClr val="1572A7"/>
        </a:solidFill>
      </dgm:spPr>
      <dgm:t>
        <a:bodyPr/>
        <a:lstStyle/>
        <a:p>
          <a:pPr>
            <a:buNone/>
          </a:pPr>
          <a:r>
            <a:rPr lang="en-US" b="1" u="sng" dirty="0"/>
            <a:t>Facebook</a:t>
          </a:r>
          <a:endParaRPr lang="en-US" dirty="0"/>
        </a:p>
      </dgm:t>
    </dgm:pt>
    <dgm:pt modelId="{DAD837FF-CA8B-49FA-A477-3DB950106A4E}" type="parTrans" cxnId="{A644F227-6837-4B50-9C97-9582D08CAA44}">
      <dgm:prSet/>
      <dgm:spPr/>
      <dgm:t>
        <a:bodyPr/>
        <a:lstStyle/>
        <a:p>
          <a:endParaRPr lang="en-US"/>
        </a:p>
      </dgm:t>
    </dgm:pt>
    <dgm:pt modelId="{96807D71-2083-4369-8D19-D51EE23CD644}" type="sibTrans" cxnId="{A644F227-6837-4B50-9C97-9582D08CAA44}">
      <dgm:prSet/>
      <dgm:spPr/>
      <dgm:t>
        <a:bodyPr/>
        <a:lstStyle/>
        <a:p>
          <a:endParaRPr lang="en-US"/>
        </a:p>
      </dgm:t>
    </dgm:pt>
    <dgm:pt modelId="{FE7B0F7C-0BDA-4ED6-9F1F-5C95EC8A13AA}">
      <dgm:prSet/>
      <dgm:spPr/>
      <dgm:t>
        <a:bodyPr/>
        <a:lstStyle/>
        <a:p>
          <a:pPr>
            <a:buNone/>
          </a:pPr>
          <a:r>
            <a:rPr lang="en-US" b="1" dirty="0"/>
            <a:t>Primary Audience:</a:t>
          </a:r>
          <a:r>
            <a:rPr lang="en-US" dirty="0"/>
            <a:t> Current parents and caregivers</a:t>
          </a:r>
          <a:br>
            <a:rPr lang="en-US" dirty="0"/>
          </a:br>
          <a:r>
            <a:rPr lang="en-US" b="1" dirty="0"/>
            <a:t>Typical Age Range:</a:t>
          </a:r>
          <a:r>
            <a:rPr lang="en-US" dirty="0"/>
            <a:t> 30–65+</a:t>
          </a:r>
        </a:p>
      </dgm:t>
    </dgm:pt>
    <dgm:pt modelId="{FB8CD06A-D15F-4AE2-B443-C5B9ED0D3D71}" type="parTrans" cxnId="{CEC79066-AC7B-49BB-9D7B-848F1D13E9A7}">
      <dgm:prSet/>
      <dgm:spPr/>
      <dgm:t>
        <a:bodyPr/>
        <a:lstStyle/>
        <a:p>
          <a:endParaRPr lang="en-US"/>
        </a:p>
      </dgm:t>
    </dgm:pt>
    <dgm:pt modelId="{1660E489-D347-47E0-BF7F-9DC855F08C73}" type="sibTrans" cxnId="{CEC79066-AC7B-49BB-9D7B-848F1D13E9A7}">
      <dgm:prSet/>
      <dgm:spPr/>
      <dgm:t>
        <a:bodyPr/>
        <a:lstStyle/>
        <a:p>
          <a:endParaRPr lang="en-US"/>
        </a:p>
      </dgm:t>
    </dgm:pt>
    <dgm:pt modelId="{F593329D-1267-4373-85FD-C80249C853E7}">
      <dgm:prSet/>
      <dgm:spPr/>
      <dgm:t>
        <a:bodyPr/>
        <a:lstStyle/>
        <a:p>
          <a:pPr>
            <a:buNone/>
          </a:pPr>
          <a:r>
            <a:rPr lang="en-US" b="1" dirty="0"/>
            <a:t>Best Used For:</a:t>
          </a:r>
          <a:endParaRPr lang="en-US" dirty="0"/>
        </a:p>
      </dgm:t>
    </dgm:pt>
    <dgm:pt modelId="{57BF3019-76DF-44A2-BA91-CFBE3CEE289D}" type="parTrans" cxnId="{8E227CB0-F61A-4692-A369-BCFEAA028381}">
      <dgm:prSet/>
      <dgm:spPr/>
      <dgm:t>
        <a:bodyPr/>
        <a:lstStyle/>
        <a:p>
          <a:endParaRPr lang="en-US"/>
        </a:p>
      </dgm:t>
    </dgm:pt>
    <dgm:pt modelId="{7D436726-60CA-4F0F-B6FC-37144895B07E}" type="sibTrans" cxnId="{8E227CB0-F61A-4692-A369-BCFEAA028381}">
      <dgm:prSet/>
      <dgm:spPr/>
      <dgm:t>
        <a:bodyPr/>
        <a:lstStyle/>
        <a:p>
          <a:endParaRPr lang="en-US"/>
        </a:p>
      </dgm:t>
    </dgm:pt>
    <dgm:pt modelId="{34ED1D45-07A9-4562-942F-C6E08E4EBA20}">
      <dgm:prSet/>
      <dgm:spPr/>
      <dgm:t>
        <a:bodyPr/>
        <a:lstStyle/>
        <a:p>
          <a:pPr>
            <a:buFont typeface="Symbol" panose="05050102010706020507" pitchFamily="18" charset="2"/>
            <a:buChar char=""/>
          </a:pPr>
          <a:r>
            <a:rPr lang="en-US" dirty="0"/>
            <a:t>School announcements and reminders</a:t>
          </a:r>
        </a:p>
      </dgm:t>
    </dgm:pt>
    <dgm:pt modelId="{4EBAD433-0582-4942-9089-48A96EF5B47B}" type="parTrans" cxnId="{40186090-7DBE-4EED-B639-CE618B21469A}">
      <dgm:prSet/>
      <dgm:spPr/>
      <dgm:t>
        <a:bodyPr/>
        <a:lstStyle/>
        <a:p>
          <a:endParaRPr lang="en-US"/>
        </a:p>
      </dgm:t>
    </dgm:pt>
    <dgm:pt modelId="{D77D978B-9524-4C37-A538-3DEEE8DE70D2}" type="sibTrans" cxnId="{40186090-7DBE-4EED-B639-CE618B21469A}">
      <dgm:prSet/>
      <dgm:spPr/>
      <dgm:t>
        <a:bodyPr/>
        <a:lstStyle/>
        <a:p>
          <a:endParaRPr lang="en-US"/>
        </a:p>
      </dgm:t>
    </dgm:pt>
    <dgm:pt modelId="{61F526EB-0943-4119-B9E8-330D9E9CF86E}">
      <dgm:prSet/>
      <dgm:spPr/>
      <dgm:t>
        <a:bodyPr/>
        <a:lstStyle/>
        <a:p>
          <a:pPr>
            <a:buFont typeface="Symbol" panose="05050102010706020507" pitchFamily="18" charset="2"/>
            <a:buChar char=""/>
          </a:pPr>
          <a:r>
            <a:rPr lang="en-US" dirty="0"/>
            <a:t>Event information and schedules</a:t>
          </a:r>
        </a:p>
      </dgm:t>
    </dgm:pt>
    <dgm:pt modelId="{06A30605-917B-4779-96F1-1C74C75D97A9}" type="parTrans" cxnId="{762E46E4-C7F8-4A56-ABA4-B2FED5DED86A}">
      <dgm:prSet/>
      <dgm:spPr/>
      <dgm:t>
        <a:bodyPr/>
        <a:lstStyle/>
        <a:p>
          <a:endParaRPr lang="en-US"/>
        </a:p>
      </dgm:t>
    </dgm:pt>
    <dgm:pt modelId="{DC1AC4F0-73D5-4D9E-AA52-ACC1A933461A}" type="sibTrans" cxnId="{762E46E4-C7F8-4A56-ABA4-B2FED5DED86A}">
      <dgm:prSet/>
      <dgm:spPr/>
      <dgm:t>
        <a:bodyPr/>
        <a:lstStyle/>
        <a:p>
          <a:endParaRPr lang="en-US"/>
        </a:p>
      </dgm:t>
    </dgm:pt>
    <dgm:pt modelId="{00084FF8-99FA-49F6-842D-A3E2ADDAC162}">
      <dgm:prSet/>
      <dgm:spPr/>
      <dgm:t>
        <a:bodyPr/>
        <a:lstStyle/>
        <a:p>
          <a:pPr>
            <a:buFont typeface="Symbol" panose="05050102010706020507" pitchFamily="18" charset="2"/>
            <a:buChar char=""/>
          </a:pPr>
          <a:r>
            <a:rPr lang="en-US" dirty="0"/>
            <a:t>Family resources and updates</a:t>
          </a:r>
        </a:p>
      </dgm:t>
    </dgm:pt>
    <dgm:pt modelId="{63D36EBA-1082-401B-9F02-6C7765722D10}" type="parTrans" cxnId="{F6D82669-EB96-4740-B5F2-55FA51520297}">
      <dgm:prSet/>
      <dgm:spPr/>
      <dgm:t>
        <a:bodyPr/>
        <a:lstStyle/>
        <a:p>
          <a:endParaRPr lang="en-US"/>
        </a:p>
      </dgm:t>
    </dgm:pt>
    <dgm:pt modelId="{67B54731-2AB2-4ECE-B70B-BD9FAD051F0A}" type="sibTrans" cxnId="{F6D82669-EB96-4740-B5F2-55FA51520297}">
      <dgm:prSet/>
      <dgm:spPr/>
      <dgm:t>
        <a:bodyPr/>
        <a:lstStyle/>
        <a:p>
          <a:endParaRPr lang="en-US"/>
        </a:p>
      </dgm:t>
    </dgm:pt>
    <dgm:pt modelId="{B6F3F253-4F6F-4B97-8574-6B2763F996E7}">
      <dgm:prSet/>
      <dgm:spPr/>
      <dgm:t>
        <a:bodyPr/>
        <a:lstStyle/>
        <a:p>
          <a:pPr>
            <a:buFont typeface="Symbol" panose="05050102010706020507" pitchFamily="18" charset="2"/>
            <a:buChar char=""/>
          </a:pPr>
          <a:r>
            <a:rPr lang="en-US" dirty="0"/>
            <a:t>Photo albums from school activities</a:t>
          </a:r>
        </a:p>
      </dgm:t>
    </dgm:pt>
    <dgm:pt modelId="{43276767-60E5-4BA0-88F5-9F9CC31614D5}" type="parTrans" cxnId="{B3BBFE45-43DE-4A70-AC06-539A93CF7051}">
      <dgm:prSet/>
      <dgm:spPr/>
      <dgm:t>
        <a:bodyPr/>
        <a:lstStyle/>
        <a:p>
          <a:endParaRPr lang="en-US"/>
        </a:p>
      </dgm:t>
    </dgm:pt>
    <dgm:pt modelId="{A005938A-FC5F-446E-8FE0-8EA5185FBFC4}" type="sibTrans" cxnId="{B3BBFE45-43DE-4A70-AC06-539A93CF7051}">
      <dgm:prSet/>
      <dgm:spPr/>
      <dgm:t>
        <a:bodyPr/>
        <a:lstStyle/>
        <a:p>
          <a:endParaRPr lang="en-US"/>
        </a:p>
      </dgm:t>
    </dgm:pt>
    <dgm:pt modelId="{AEFD261A-51B4-412D-B9B7-9A41D72D2BEA}">
      <dgm:prSet/>
      <dgm:spPr/>
      <dgm:t>
        <a:bodyPr/>
        <a:lstStyle/>
        <a:p>
          <a:pPr>
            <a:buFont typeface="Symbol" panose="05050102010706020507" pitchFamily="18" charset="2"/>
            <a:buChar char=""/>
          </a:pPr>
          <a:r>
            <a:rPr lang="en-US" dirty="0"/>
            <a:t>Collaboration with PTA account</a:t>
          </a:r>
        </a:p>
      </dgm:t>
    </dgm:pt>
    <dgm:pt modelId="{F303B6DB-E8F3-4A9E-BB91-3AAADEC78627}" type="parTrans" cxnId="{AAF840AD-74C3-42B5-9D32-32DDDD7D1121}">
      <dgm:prSet/>
      <dgm:spPr/>
      <dgm:t>
        <a:bodyPr/>
        <a:lstStyle/>
        <a:p>
          <a:endParaRPr lang="en-US"/>
        </a:p>
      </dgm:t>
    </dgm:pt>
    <dgm:pt modelId="{C308EC0E-710B-45A6-B80F-66F6824D565B}" type="sibTrans" cxnId="{AAF840AD-74C3-42B5-9D32-32DDDD7D1121}">
      <dgm:prSet/>
      <dgm:spPr/>
      <dgm:t>
        <a:bodyPr/>
        <a:lstStyle/>
        <a:p>
          <a:endParaRPr lang="en-US"/>
        </a:p>
      </dgm:t>
    </dgm:pt>
    <dgm:pt modelId="{E9CF0D37-DA42-4C44-916D-F1F266C0F2A7}">
      <dgm:prSet/>
      <dgm:spPr/>
      <dgm:t>
        <a:bodyPr/>
        <a:lstStyle/>
        <a:p>
          <a:pPr>
            <a:buNone/>
          </a:pPr>
          <a:r>
            <a:rPr lang="en-US" b="1" dirty="0"/>
            <a:t>Why It Works:</a:t>
          </a:r>
          <a:br>
            <a:rPr lang="en-US" dirty="0"/>
          </a:br>
          <a:r>
            <a:rPr lang="en-US" dirty="0"/>
            <a:t>Facebook remains the most widely used platform for adult and family </a:t>
          </a:r>
          <a:r>
            <a:rPr lang="en-US"/>
            <a:t>communication.</a:t>
          </a:r>
          <a:endParaRPr lang="en-US" dirty="0"/>
        </a:p>
      </dgm:t>
    </dgm:pt>
    <dgm:pt modelId="{D667CD0C-9FDA-43FF-8EB8-E2458580BF2B}" type="parTrans" cxnId="{63BCDF4C-764D-4195-BC65-A485E2FE1ED6}">
      <dgm:prSet/>
      <dgm:spPr/>
      <dgm:t>
        <a:bodyPr/>
        <a:lstStyle/>
        <a:p>
          <a:endParaRPr lang="en-US"/>
        </a:p>
      </dgm:t>
    </dgm:pt>
    <dgm:pt modelId="{D6952AD3-ED4E-4363-9688-D351CB5AE26E}" type="sibTrans" cxnId="{63BCDF4C-764D-4195-BC65-A485E2FE1ED6}">
      <dgm:prSet/>
      <dgm:spPr/>
      <dgm:t>
        <a:bodyPr/>
        <a:lstStyle/>
        <a:p>
          <a:endParaRPr lang="en-US"/>
        </a:p>
      </dgm:t>
    </dgm:pt>
    <dgm:pt modelId="{FC8C9214-9FE1-4B1B-B843-BE7C187AD29C}">
      <dgm:prSet/>
      <dgm:spPr>
        <a:solidFill>
          <a:srgbClr val="1572A7"/>
        </a:solidFill>
      </dgm:spPr>
      <dgm:t>
        <a:bodyPr/>
        <a:lstStyle/>
        <a:p>
          <a:pPr>
            <a:buNone/>
          </a:pPr>
          <a:r>
            <a:rPr lang="en-US" b="1" u="sng"/>
            <a:t>Instagram</a:t>
          </a:r>
          <a:endParaRPr lang="en-US"/>
        </a:p>
      </dgm:t>
    </dgm:pt>
    <dgm:pt modelId="{9251E201-B894-4327-9829-7FE8BC8AA681}" type="parTrans" cxnId="{DDEBFE95-33C6-4404-A37D-FE47F80CB629}">
      <dgm:prSet/>
      <dgm:spPr/>
      <dgm:t>
        <a:bodyPr/>
        <a:lstStyle/>
        <a:p>
          <a:endParaRPr lang="en-US"/>
        </a:p>
      </dgm:t>
    </dgm:pt>
    <dgm:pt modelId="{E5C4C18E-B0DE-4351-AE5A-383A91F0226A}" type="sibTrans" cxnId="{DDEBFE95-33C6-4404-A37D-FE47F80CB629}">
      <dgm:prSet/>
      <dgm:spPr/>
      <dgm:t>
        <a:bodyPr/>
        <a:lstStyle/>
        <a:p>
          <a:endParaRPr lang="en-US"/>
        </a:p>
      </dgm:t>
    </dgm:pt>
    <dgm:pt modelId="{5C0DE091-1970-45DC-AB6F-D7737EC22120}">
      <dgm:prSet/>
      <dgm:spPr/>
      <dgm:t>
        <a:bodyPr/>
        <a:lstStyle/>
        <a:p>
          <a:pPr>
            <a:buNone/>
          </a:pPr>
          <a:r>
            <a:rPr lang="en-US" b="1" dirty="0"/>
            <a:t>Primary Audience:</a:t>
          </a:r>
          <a:r>
            <a:rPr lang="en-US" dirty="0"/>
            <a:t> Prospective parents, students and the school community</a:t>
          </a:r>
          <a:br>
            <a:rPr lang="en-US" dirty="0"/>
          </a:br>
          <a:r>
            <a:rPr lang="en-US" b="1" dirty="0"/>
            <a:t>Typical Age Range:</a:t>
          </a:r>
          <a:r>
            <a:rPr lang="en-US" dirty="0"/>
            <a:t> 13–44  </a:t>
          </a:r>
        </a:p>
      </dgm:t>
    </dgm:pt>
    <dgm:pt modelId="{D914E8AF-7278-4C1A-8FCA-5DAA47BB65C7}" type="parTrans" cxnId="{BF4DC122-E9BB-47C2-B36F-8D49BCD1EED8}">
      <dgm:prSet/>
      <dgm:spPr/>
      <dgm:t>
        <a:bodyPr/>
        <a:lstStyle/>
        <a:p>
          <a:endParaRPr lang="en-US"/>
        </a:p>
      </dgm:t>
    </dgm:pt>
    <dgm:pt modelId="{6CE8A505-7BC2-4988-991E-369461A2BC6E}" type="sibTrans" cxnId="{BF4DC122-E9BB-47C2-B36F-8D49BCD1EED8}">
      <dgm:prSet/>
      <dgm:spPr/>
      <dgm:t>
        <a:bodyPr/>
        <a:lstStyle/>
        <a:p>
          <a:endParaRPr lang="en-US"/>
        </a:p>
      </dgm:t>
    </dgm:pt>
    <dgm:pt modelId="{CFC20AC5-89B6-4B16-85B1-6BACFA39C3FD}">
      <dgm:prSet/>
      <dgm:spPr/>
      <dgm:t>
        <a:bodyPr/>
        <a:lstStyle/>
        <a:p>
          <a:pPr>
            <a:buNone/>
          </a:pPr>
          <a:r>
            <a:rPr lang="en-US" b="1" dirty="0"/>
            <a:t>Best Used For:</a:t>
          </a:r>
          <a:endParaRPr lang="en-US" dirty="0"/>
        </a:p>
      </dgm:t>
    </dgm:pt>
    <dgm:pt modelId="{261ADF7C-3BC8-470F-A18D-E5D0007180F6}" type="parTrans" cxnId="{EF75DA79-9D7A-4DB1-B43A-F69EDDC9FE34}">
      <dgm:prSet/>
      <dgm:spPr/>
      <dgm:t>
        <a:bodyPr/>
        <a:lstStyle/>
        <a:p>
          <a:endParaRPr lang="en-US"/>
        </a:p>
      </dgm:t>
    </dgm:pt>
    <dgm:pt modelId="{4C8BF9BD-A755-46DA-BA97-045B67634F14}" type="sibTrans" cxnId="{EF75DA79-9D7A-4DB1-B43A-F69EDDC9FE34}">
      <dgm:prSet/>
      <dgm:spPr/>
      <dgm:t>
        <a:bodyPr/>
        <a:lstStyle/>
        <a:p>
          <a:endParaRPr lang="en-US"/>
        </a:p>
      </dgm:t>
    </dgm:pt>
    <dgm:pt modelId="{34DE445D-37EF-4443-A217-E3841F00C3AE}">
      <dgm:prSet/>
      <dgm:spPr/>
      <dgm:t>
        <a:bodyPr/>
        <a:lstStyle/>
        <a:p>
          <a:pPr>
            <a:buFont typeface="Symbol" panose="05050102010706020507" pitchFamily="18" charset="2"/>
            <a:buChar char=""/>
          </a:pPr>
          <a:r>
            <a:rPr lang="en-US" dirty="0"/>
            <a:t>School culture and campus life</a:t>
          </a:r>
        </a:p>
      </dgm:t>
    </dgm:pt>
    <dgm:pt modelId="{45E9C65E-9A61-4EF9-9937-85635B85C8D0}" type="parTrans" cxnId="{FA8CF6EB-4095-43F9-8E0F-E071010546EE}">
      <dgm:prSet/>
      <dgm:spPr/>
      <dgm:t>
        <a:bodyPr/>
        <a:lstStyle/>
        <a:p>
          <a:endParaRPr lang="en-US"/>
        </a:p>
      </dgm:t>
    </dgm:pt>
    <dgm:pt modelId="{6FFA6EF1-2E38-4A12-93D0-DEB1E946D8B3}" type="sibTrans" cxnId="{FA8CF6EB-4095-43F9-8E0F-E071010546EE}">
      <dgm:prSet/>
      <dgm:spPr/>
      <dgm:t>
        <a:bodyPr/>
        <a:lstStyle/>
        <a:p>
          <a:endParaRPr lang="en-US"/>
        </a:p>
      </dgm:t>
    </dgm:pt>
    <dgm:pt modelId="{8A73F5B4-E058-4C52-B86A-C1FBC547CA86}">
      <dgm:prSet/>
      <dgm:spPr/>
      <dgm:t>
        <a:bodyPr/>
        <a:lstStyle/>
        <a:p>
          <a:pPr>
            <a:buFont typeface="Symbol" panose="05050102010706020507" pitchFamily="18" charset="2"/>
            <a:buChar char=""/>
          </a:pPr>
          <a:r>
            <a:rPr lang="en-US" dirty="0"/>
            <a:t>Student voice, feedback and involvement</a:t>
          </a:r>
        </a:p>
      </dgm:t>
    </dgm:pt>
    <dgm:pt modelId="{EF976E61-53D5-4698-9D65-415FC48BE144}" type="parTrans" cxnId="{0567EAA6-D68F-4239-AAE6-4D52E5CA7F21}">
      <dgm:prSet/>
      <dgm:spPr/>
      <dgm:t>
        <a:bodyPr/>
        <a:lstStyle/>
        <a:p>
          <a:endParaRPr lang="en-US"/>
        </a:p>
      </dgm:t>
    </dgm:pt>
    <dgm:pt modelId="{09BFDBA3-BDDC-4999-98F7-CE1112221646}" type="sibTrans" cxnId="{0567EAA6-D68F-4239-AAE6-4D52E5CA7F21}">
      <dgm:prSet/>
      <dgm:spPr/>
      <dgm:t>
        <a:bodyPr/>
        <a:lstStyle/>
        <a:p>
          <a:endParaRPr lang="en-US"/>
        </a:p>
      </dgm:t>
    </dgm:pt>
    <dgm:pt modelId="{F77FBBE7-850C-45B1-97BD-49CCCEACDDEF}">
      <dgm:prSet/>
      <dgm:spPr/>
      <dgm:t>
        <a:bodyPr/>
        <a:lstStyle/>
        <a:p>
          <a:pPr>
            <a:buFont typeface="Symbol" panose="05050102010706020507" pitchFamily="18" charset="2"/>
            <a:buChar char=""/>
          </a:pPr>
          <a:r>
            <a:rPr lang="en-US" dirty="0"/>
            <a:t>Student celebrations and achievements</a:t>
          </a:r>
        </a:p>
      </dgm:t>
    </dgm:pt>
    <dgm:pt modelId="{CCFA4F0E-5969-4D35-8F42-66B6BB3892E2}" type="parTrans" cxnId="{A1FE1019-BB14-4A3F-AB86-218507493F0D}">
      <dgm:prSet/>
      <dgm:spPr/>
      <dgm:t>
        <a:bodyPr/>
        <a:lstStyle/>
        <a:p>
          <a:endParaRPr lang="en-US"/>
        </a:p>
      </dgm:t>
    </dgm:pt>
    <dgm:pt modelId="{94873F1A-DEB1-4F53-9C0B-7F4BDD4F40A6}" type="sibTrans" cxnId="{A1FE1019-BB14-4A3F-AB86-218507493F0D}">
      <dgm:prSet/>
      <dgm:spPr/>
      <dgm:t>
        <a:bodyPr/>
        <a:lstStyle/>
        <a:p>
          <a:endParaRPr lang="en-US"/>
        </a:p>
      </dgm:t>
    </dgm:pt>
    <dgm:pt modelId="{2766DBE5-925F-48A4-B610-B5C98622E049}">
      <dgm:prSet/>
      <dgm:spPr/>
      <dgm:t>
        <a:bodyPr/>
        <a:lstStyle/>
        <a:p>
          <a:pPr>
            <a:buFont typeface="Symbol" panose="05050102010706020507" pitchFamily="18" charset="2"/>
            <a:buChar char=""/>
          </a:pPr>
          <a:r>
            <a:rPr lang="en-US" dirty="0"/>
            <a:t>Collaboration with school clubs and programs</a:t>
          </a:r>
        </a:p>
      </dgm:t>
    </dgm:pt>
    <dgm:pt modelId="{A0F55E9B-AD30-4ACB-8AAD-B44EB06C6AA2}" type="parTrans" cxnId="{50B67702-9ECC-41C1-87B5-2052F534F95C}">
      <dgm:prSet/>
      <dgm:spPr/>
      <dgm:t>
        <a:bodyPr/>
        <a:lstStyle/>
        <a:p>
          <a:endParaRPr lang="en-US"/>
        </a:p>
      </dgm:t>
    </dgm:pt>
    <dgm:pt modelId="{25C7FAC6-82C4-4DE9-9638-B0EFB83403C2}" type="sibTrans" cxnId="{50B67702-9ECC-41C1-87B5-2052F534F95C}">
      <dgm:prSet/>
      <dgm:spPr/>
      <dgm:t>
        <a:bodyPr/>
        <a:lstStyle/>
        <a:p>
          <a:endParaRPr lang="en-US"/>
        </a:p>
      </dgm:t>
    </dgm:pt>
    <dgm:pt modelId="{54CF1702-5999-4AEB-B918-33ECE194D5DB}">
      <dgm:prSet/>
      <dgm:spPr/>
      <dgm:t>
        <a:bodyPr/>
        <a:lstStyle/>
        <a:p>
          <a:pPr>
            <a:buFont typeface="Symbol" panose="05050102010706020507" pitchFamily="18" charset="2"/>
            <a:buChar char=""/>
          </a:pPr>
          <a:r>
            <a:rPr lang="en-US" dirty="0"/>
            <a:t>Photos, reels and short videos</a:t>
          </a:r>
        </a:p>
      </dgm:t>
    </dgm:pt>
    <dgm:pt modelId="{46A88A34-56B5-43B2-AA21-6EF1EEEFA850}" type="parTrans" cxnId="{630B1DC7-F586-4B14-B86C-47ACC5C2195C}">
      <dgm:prSet/>
      <dgm:spPr/>
      <dgm:t>
        <a:bodyPr/>
        <a:lstStyle/>
        <a:p>
          <a:endParaRPr lang="en-US"/>
        </a:p>
      </dgm:t>
    </dgm:pt>
    <dgm:pt modelId="{6D8263C5-BFCD-4010-8DA6-C26925B95FF0}" type="sibTrans" cxnId="{630B1DC7-F586-4B14-B86C-47ACC5C2195C}">
      <dgm:prSet/>
      <dgm:spPr/>
      <dgm:t>
        <a:bodyPr/>
        <a:lstStyle/>
        <a:p>
          <a:endParaRPr lang="en-US"/>
        </a:p>
      </dgm:t>
    </dgm:pt>
    <dgm:pt modelId="{D61B1E6E-70DB-4456-ABAD-916457950647}">
      <dgm:prSet/>
      <dgm:spPr/>
      <dgm:t>
        <a:bodyPr/>
        <a:lstStyle/>
        <a:p>
          <a:pPr>
            <a:buFont typeface="Symbol" panose="05050102010706020507" pitchFamily="18" charset="2"/>
            <a:buChar char=""/>
          </a:pPr>
          <a:r>
            <a:rPr lang="en-US" dirty="0"/>
            <a:t>Visual storytelling that builds school pride</a:t>
          </a:r>
        </a:p>
      </dgm:t>
    </dgm:pt>
    <dgm:pt modelId="{A16D00A3-9FC7-434D-B9DF-AC0E8E7E0103}" type="parTrans" cxnId="{979DA33F-F95A-435C-8771-7F0B61E21159}">
      <dgm:prSet/>
      <dgm:spPr/>
      <dgm:t>
        <a:bodyPr/>
        <a:lstStyle/>
        <a:p>
          <a:endParaRPr lang="en-US"/>
        </a:p>
      </dgm:t>
    </dgm:pt>
    <dgm:pt modelId="{BFD1180B-E2F1-49C5-88F6-7082CB50BB3B}" type="sibTrans" cxnId="{979DA33F-F95A-435C-8771-7F0B61E21159}">
      <dgm:prSet/>
      <dgm:spPr/>
      <dgm:t>
        <a:bodyPr/>
        <a:lstStyle/>
        <a:p>
          <a:endParaRPr lang="en-US"/>
        </a:p>
      </dgm:t>
    </dgm:pt>
    <dgm:pt modelId="{226DC248-3B22-493E-8E05-EBD08322C14B}">
      <dgm:prSet/>
      <dgm:spPr/>
      <dgm:t>
        <a:bodyPr/>
        <a:lstStyle/>
        <a:p>
          <a:pPr>
            <a:buNone/>
          </a:pPr>
          <a:r>
            <a:rPr lang="en-US" b="1" dirty="0"/>
            <a:t>Why It Works:</a:t>
          </a:r>
          <a:br>
            <a:rPr lang="en-US" dirty="0"/>
          </a:br>
          <a:r>
            <a:rPr lang="en-US" dirty="0"/>
            <a:t>Strong visuals help families connect emotionally with your school’s story.</a:t>
          </a:r>
        </a:p>
      </dgm:t>
    </dgm:pt>
    <dgm:pt modelId="{05093FB9-71E1-4BF4-9923-FEEC70E0ACA1}" type="parTrans" cxnId="{4D514627-DE2D-4AA9-97AA-36B6D6F39B2D}">
      <dgm:prSet/>
      <dgm:spPr/>
      <dgm:t>
        <a:bodyPr/>
        <a:lstStyle/>
        <a:p>
          <a:endParaRPr lang="en-US"/>
        </a:p>
      </dgm:t>
    </dgm:pt>
    <dgm:pt modelId="{C1BC7995-05D5-4045-B4A7-57DE19FCE57F}" type="sibTrans" cxnId="{4D514627-DE2D-4AA9-97AA-36B6D6F39B2D}">
      <dgm:prSet/>
      <dgm:spPr/>
      <dgm:t>
        <a:bodyPr/>
        <a:lstStyle/>
        <a:p>
          <a:endParaRPr lang="en-US"/>
        </a:p>
      </dgm:t>
    </dgm:pt>
    <dgm:pt modelId="{8F4D79D4-4DAA-4DBC-BA4E-E1F7DC385055}">
      <dgm:prSet/>
      <dgm:spPr>
        <a:solidFill>
          <a:srgbClr val="1572A7"/>
        </a:solidFill>
      </dgm:spPr>
      <dgm:t>
        <a:bodyPr/>
        <a:lstStyle/>
        <a:p>
          <a:pPr>
            <a:buNone/>
          </a:pPr>
          <a:r>
            <a:rPr lang="en-US" b="1" u="sng"/>
            <a:t>X</a:t>
          </a:r>
          <a:endParaRPr lang="en-US"/>
        </a:p>
      </dgm:t>
    </dgm:pt>
    <dgm:pt modelId="{AAD06167-B263-4109-97D2-6410F9DFB292}" type="parTrans" cxnId="{46B07BAF-8F99-4BFC-B3FF-9E1C6BB11EC2}">
      <dgm:prSet/>
      <dgm:spPr/>
      <dgm:t>
        <a:bodyPr/>
        <a:lstStyle/>
        <a:p>
          <a:endParaRPr lang="en-US"/>
        </a:p>
      </dgm:t>
    </dgm:pt>
    <dgm:pt modelId="{CF71E2AC-FC46-4457-89A4-D79BCC22D0F1}" type="sibTrans" cxnId="{46B07BAF-8F99-4BFC-B3FF-9E1C6BB11EC2}">
      <dgm:prSet/>
      <dgm:spPr/>
      <dgm:t>
        <a:bodyPr/>
        <a:lstStyle/>
        <a:p>
          <a:endParaRPr lang="en-US"/>
        </a:p>
      </dgm:t>
    </dgm:pt>
    <dgm:pt modelId="{E1C42331-E830-4A02-922F-993C7252CACD}">
      <dgm:prSet/>
      <dgm:spPr/>
      <dgm:t>
        <a:bodyPr/>
        <a:lstStyle/>
        <a:p>
          <a:pPr>
            <a:buNone/>
          </a:pPr>
          <a:r>
            <a:rPr lang="en-US" b="1" dirty="0"/>
            <a:t>Primary Audience:</a:t>
          </a:r>
          <a:r>
            <a:rPr lang="en-US" dirty="0"/>
            <a:t> District Staff, community members, municipalities, partners, organizations, media and engaged parents</a:t>
          </a:r>
          <a:br>
            <a:rPr lang="en-US" dirty="0"/>
          </a:br>
          <a:r>
            <a:rPr lang="en-US" b="1" dirty="0"/>
            <a:t>Typical Age Range:</a:t>
          </a:r>
          <a:r>
            <a:rPr lang="en-US" dirty="0"/>
            <a:t> 25–54</a:t>
          </a:r>
        </a:p>
      </dgm:t>
    </dgm:pt>
    <dgm:pt modelId="{D3DED509-2485-41C4-882F-BEDAC39FD341}" type="parTrans" cxnId="{465BA39D-304F-46D6-A791-8A0240518F84}">
      <dgm:prSet/>
      <dgm:spPr/>
      <dgm:t>
        <a:bodyPr/>
        <a:lstStyle/>
        <a:p>
          <a:endParaRPr lang="en-US"/>
        </a:p>
      </dgm:t>
    </dgm:pt>
    <dgm:pt modelId="{98AB0C49-2326-410A-A506-F5CDEFBF6EE5}" type="sibTrans" cxnId="{465BA39D-304F-46D6-A791-8A0240518F84}">
      <dgm:prSet/>
      <dgm:spPr/>
      <dgm:t>
        <a:bodyPr/>
        <a:lstStyle/>
        <a:p>
          <a:endParaRPr lang="en-US"/>
        </a:p>
      </dgm:t>
    </dgm:pt>
    <dgm:pt modelId="{C61478B9-6FF2-47BF-A86E-C8364228AC82}">
      <dgm:prSet/>
      <dgm:spPr/>
      <dgm:t>
        <a:bodyPr/>
        <a:lstStyle/>
        <a:p>
          <a:pPr>
            <a:buNone/>
          </a:pPr>
          <a:r>
            <a:rPr lang="en-US" b="1" dirty="0"/>
            <a:t>Best Used For:</a:t>
          </a:r>
          <a:endParaRPr lang="en-US" dirty="0"/>
        </a:p>
      </dgm:t>
    </dgm:pt>
    <dgm:pt modelId="{7A838901-7638-410C-8813-98FBD6FA13AC}" type="parTrans" cxnId="{CD2503A1-E1EC-4794-9E24-29A6B26C7E49}">
      <dgm:prSet/>
      <dgm:spPr/>
      <dgm:t>
        <a:bodyPr/>
        <a:lstStyle/>
        <a:p>
          <a:endParaRPr lang="en-US"/>
        </a:p>
      </dgm:t>
    </dgm:pt>
    <dgm:pt modelId="{61FFD26F-2934-49F7-8683-B1966A56845D}" type="sibTrans" cxnId="{CD2503A1-E1EC-4794-9E24-29A6B26C7E49}">
      <dgm:prSet/>
      <dgm:spPr/>
      <dgm:t>
        <a:bodyPr/>
        <a:lstStyle/>
        <a:p>
          <a:endParaRPr lang="en-US"/>
        </a:p>
      </dgm:t>
    </dgm:pt>
    <dgm:pt modelId="{002B81C3-63A5-4792-9706-739BBCA665E2}">
      <dgm:prSet/>
      <dgm:spPr/>
      <dgm:t>
        <a:bodyPr/>
        <a:lstStyle/>
        <a:p>
          <a:pPr>
            <a:buFont typeface="Symbol" panose="05050102010706020507" pitchFamily="18" charset="2"/>
            <a:buChar char=""/>
          </a:pPr>
          <a:r>
            <a:rPr lang="en-US" dirty="0"/>
            <a:t>Real-time updates and announcements</a:t>
          </a:r>
        </a:p>
      </dgm:t>
    </dgm:pt>
    <dgm:pt modelId="{A5E42FCF-A6DA-46D9-B34A-C17A4821D2E4}" type="parTrans" cxnId="{0F532F6C-4BD4-44EF-A5A0-6524A5315215}">
      <dgm:prSet/>
      <dgm:spPr/>
      <dgm:t>
        <a:bodyPr/>
        <a:lstStyle/>
        <a:p>
          <a:endParaRPr lang="en-US"/>
        </a:p>
      </dgm:t>
    </dgm:pt>
    <dgm:pt modelId="{3EC6A0B9-2980-4466-A255-DE34636AD0CC}" type="sibTrans" cxnId="{0F532F6C-4BD4-44EF-A5A0-6524A5315215}">
      <dgm:prSet/>
      <dgm:spPr/>
      <dgm:t>
        <a:bodyPr/>
        <a:lstStyle/>
        <a:p>
          <a:endParaRPr lang="en-US"/>
        </a:p>
      </dgm:t>
    </dgm:pt>
    <dgm:pt modelId="{CC41B1FF-2D5C-45AD-AA00-488BCA0A8771}">
      <dgm:prSet/>
      <dgm:spPr/>
      <dgm:t>
        <a:bodyPr/>
        <a:lstStyle/>
        <a:p>
          <a:pPr>
            <a:buFont typeface="Symbol" panose="05050102010706020507" pitchFamily="18" charset="2"/>
            <a:buChar char=""/>
          </a:pPr>
          <a:r>
            <a:rPr lang="en-US" dirty="0"/>
            <a:t>Weather, safety and emergency information</a:t>
          </a:r>
        </a:p>
      </dgm:t>
    </dgm:pt>
    <dgm:pt modelId="{2A4D8001-1041-4362-A872-15DF0DE04239}" type="parTrans" cxnId="{FE8617F1-020E-4FF7-BF86-8FF4C5D71E2F}">
      <dgm:prSet/>
      <dgm:spPr/>
      <dgm:t>
        <a:bodyPr/>
        <a:lstStyle/>
        <a:p>
          <a:endParaRPr lang="en-US"/>
        </a:p>
      </dgm:t>
    </dgm:pt>
    <dgm:pt modelId="{04A40AEC-6CBE-4DEF-ACF4-0DFAA8781BA6}" type="sibTrans" cxnId="{FE8617F1-020E-4FF7-BF86-8FF4C5D71E2F}">
      <dgm:prSet/>
      <dgm:spPr/>
      <dgm:t>
        <a:bodyPr/>
        <a:lstStyle/>
        <a:p>
          <a:endParaRPr lang="en-US"/>
        </a:p>
      </dgm:t>
    </dgm:pt>
    <dgm:pt modelId="{3DD7B947-D6A0-4786-A500-198CAF2CC805}">
      <dgm:prSet/>
      <dgm:spPr/>
      <dgm:t>
        <a:bodyPr/>
        <a:lstStyle/>
        <a:p>
          <a:pPr>
            <a:buFont typeface="Symbol" panose="05050102010706020507" pitchFamily="18" charset="2"/>
            <a:buChar char=""/>
          </a:pPr>
          <a:r>
            <a:rPr lang="en-US" dirty="0"/>
            <a:t>Event reminders and live coverage</a:t>
          </a:r>
        </a:p>
      </dgm:t>
    </dgm:pt>
    <dgm:pt modelId="{47181D42-9248-4C1D-ADF5-274C24519046}" type="parTrans" cxnId="{DB406BC9-9CAD-4CD0-A4B8-591A69DA8049}">
      <dgm:prSet/>
      <dgm:spPr/>
      <dgm:t>
        <a:bodyPr/>
        <a:lstStyle/>
        <a:p>
          <a:endParaRPr lang="en-US"/>
        </a:p>
      </dgm:t>
    </dgm:pt>
    <dgm:pt modelId="{4EE6FD07-4E5E-4706-844B-BD5EEA882A00}" type="sibTrans" cxnId="{DB406BC9-9CAD-4CD0-A4B8-591A69DA8049}">
      <dgm:prSet/>
      <dgm:spPr/>
      <dgm:t>
        <a:bodyPr/>
        <a:lstStyle/>
        <a:p>
          <a:endParaRPr lang="en-US"/>
        </a:p>
      </dgm:t>
    </dgm:pt>
    <dgm:pt modelId="{9724B304-7AAF-4DDC-B875-FB9C72317CF0}">
      <dgm:prSet/>
      <dgm:spPr/>
      <dgm:t>
        <a:bodyPr/>
        <a:lstStyle/>
        <a:p>
          <a:pPr>
            <a:buFont typeface="Symbol" panose="05050102010706020507" pitchFamily="18" charset="2"/>
            <a:buChar char=""/>
          </a:pPr>
          <a:r>
            <a:rPr lang="en-US" dirty="0"/>
            <a:t>Public-facing highlights and District messaging</a:t>
          </a:r>
        </a:p>
      </dgm:t>
    </dgm:pt>
    <dgm:pt modelId="{2DA07F10-8BDE-4F50-93E0-5C0FE33B40EC}" type="parTrans" cxnId="{86F462F6-34BB-4524-AD8F-9BF926655760}">
      <dgm:prSet/>
      <dgm:spPr/>
      <dgm:t>
        <a:bodyPr/>
        <a:lstStyle/>
        <a:p>
          <a:endParaRPr lang="en-US"/>
        </a:p>
      </dgm:t>
    </dgm:pt>
    <dgm:pt modelId="{48D8317A-6E1C-48B3-86DC-2AD22A53AD1E}" type="sibTrans" cxnId="{86F462F6-34BB-4524-AD8F-9BF926655760}">
      <dgm:prSet/>
      <dgm:spPr/>
      <dgm:t>
        <a:bodyPr/>
        <a:lstStyle/>
        <a:p>
          <a:endParaRPr lang="en-US"/>
        </a:p>
      </dgm:t>
    </dgm:pt>
    <dgm:pt modelId="{AF9AE931-F973-497E-96BC-DF07DA5D9FF1}">
      <dgm:prSet/>
      <dgm:spPr/>
      <dgm:t>
        <a:bodyPr/>
        <a:lstStyle/>
        <a:p>
          <a:pPr>
            <a:buNone/>
          </a:pPr>
          <a:r>
            <a:rPr lang="en-US" b="1" dirty="0"/>
            <a:t>Why It Works:</a:t>
          </a:r>
          <a:br>
            <a:rPr lang="en-US" dirty="0"/>
          </a:br>
          <a:r>
            <a:rPr lang="en-US" dirty="0"/>
            <a:t>X supports timely communication and broad community visibility.</a:t>
          </a:r>
        </a:p>
      </dgm:t>
    </dgm:pt>
    <dgm:pt modelId="{92E8A3C9-5A87-4CAD-939B-AE97370293FB}" type="parTrans" cxnId="{4A19DEEB-BFC0-41A4-B140-16DFAF307A68}">
      <dgm:prSet/>
      <dgm:spPr/>
      <dgm:t>
        <a:bodyPr/>
        <a:lstStyle/>
        <a:p>
          <a:endParaRPr lang="en-US"/>
        </a:p>
      </dgm:t>
    </dgm:pt>
    <dgm:pt modelId="{C287B7B5-523C-4783-BAA7-198FB58096A7}" type="sibTrans" cxnId="{4A19DEEB-BFC0-41A4-B140-16DFAF307A68}">
      <dgm:prSet/>
      <dgm:spPr/>
      <dgm:t>
        <a:bodyPr/>
        <a:lstStyle/>
        <a:p>
          <a:endParaRPr lang="en-US"/>
        </a:p>
      </dgm:t>
    </dgm:pt>
    <dgm:pt modelId="{02C6C716-3A7E-4643-91BA-350078CD8F00}">
      <dgm:prSet/>
      <dgm:spPr/>
      <dgm:t>
        <a:bodyPr/>
        <a:lstStyle/>
        <a:p>
          <a:pPr>
            <a:buNone/>
          </a:pPr>
          <a:endParaRPr lang="en-US" dirty="0"/>
        </a:p>
      </dgm:t>
    </dgm:pt>
    <dgm:pt modelId="{39444E59-A1BB-401E-B294-ED3D0450AD68}" type="parTrans" cxnId="{56C7706E-313E-4E33-9B84-861EDE81DEE9}">
      <dgm:prSet/>
      <dgm:spPr/>
      <dgm:t>
        <a:bodyPr/>
        <a:lstStyle/>
        <a:p>
          <a:endParaRPr lang="en-US"/>
        </a:p>
      </dgm:t>
    </dgm:pt>
    <dgm:pt modelId="{4E0D1D20-E862-4884-A813-725E92B7A042}" type="sibTrans" cxnId="{56C7706E-313E-4E33-9B84-861EDE81DEE9}">
      <dgm:prSet/>
      <dgm:spPr/>
      <dgm:t>
        <a:bodyPr/>
        <a:lstStyle/>
        <a:p>
          <a:endParaRPr lang="en-US"/>
        </a:p>
      </dgm:t>
    </dgm:pt>
    <dgm:pt modelId="{9D7834C6-33E5-499B-9B18-24AF4009ADDB}">
      <dgm:prSet/>
      <dgm:spPr/>
      <dgm:t>
        <a:bodyPr/>
        <a:lstStyle/>
        <a:p>
          <a:pPr>
            <a:buNone/>
          </a:pPr>
          <a:endParaRPr lang="en-US" dirty="0"/>
        </a:p>
      </dgm:t>
    </dgm:pt>
    <dgm:pt modelId="{1A85C6CB-5D83-4A67-A4DD-1155ABFE2582}" type="parTrans" cxnId="{C55D615D-BD82-43E0-8715-4A69F35B58B5}">
      <dgm:prSet/>
      <dgm:spPr/>
      <dgm:t>
        <a:bodyPr/>
        <a:lstStyle/>
        <a:p>
          <a:endParaRPr lang="en-US"/>
        </a:p>
      </dgm:t>
    </dgm:pt>
    <dgm:pt modelId="{ED3079AF-2942-476F-8200-284A94357312}" type="sibTrans" cxnId="{C55D615D-BD82-43E0-8715-4A69F35B58B5}">
      <dgm:prSet/>
      <dgm:spPr/>
      <dgm:t>
        <a:bodyPr/>
        <a:lstStyle/>
        <a:p>
          <a:endParaRPr lang="en-US"/>
        </a:p>
      </dgm:t>
    </dgm:pt>
    <dgm:pt modelId="{33854F7A-6465-4235-BC90-5BCA5D4D2484}">
      <dgm:prSet/>
      <dgm:spPr/>
      <dgm:t>
        <a:bodyPr/>
        <a:lstStyle/>
        <a:p>
          <a:pPr>
            <a:buNone/>
          </a:pPr>
          <a:endParaRPr lang="en-US" dirty="0"/>
        </a:p>
      </dgm:t>
    </dgm:pt>
    <dgm:pt modelId="{6A64B5A7-E7F5-4AEF-B5B0-FF414BF14395}" type="parTrans" cxnId="{A605B505-106E-4C19-BDAD-0FCD69546629}">
      <dgm:prSet/>
      <dgm:spPr/>
      <dgm:t>
        <a:bodyPr/>
        <a:lstStyle/>
        <a:p>
          <a:endParaRPr lang="en-US"/>
        </a:p>
      </dgm:t>
    </dgm:pt>
    <dgm:pt modelId="{A761BFF5-250E-42FE-8939-5F41578AF5E7}" type="sibTrans" cxnId="{A605B505-106E-4C19-BDAD-0FCD69546629}">
      <dgm:prSet/>
      <dgm:spPr/>
      <dgm:t>
        <a:bodyPr/>
        <a:lstStyle/>
        <a:p>
          <a:endParaRPr lang="en-US"/>
        </a:p>
      </dgm:t>
    </dgm:pt>
    <dgm:pt modelId="{AD28B941-36CD-415D-B9E7-B1DA5EF030BC}" type="pres">
      <dgm:prSet presAssocID="{9BE8D060-D844-4CE5-B43F-97001A9C890C}" presName="Name0" presStyleCnt="0">
        <dgm:presLayoutVars>
          <dgm:dir/>
          <dgm:animLvl val="lvl"/>
          <dgm:resizeHandles val="exact"/>
        </dgm:presLayoutVars>
      </dgm:prSet>
      <dgm:spPr/>
    </dgm:pt>
    <dgm:pt modelId="{99C42BAB-D11C-47FC-BABB-1DE5F26D0C08}" type="pres">
      <dgm:prSet presAssocID="{BAF2F211-273F-4CD0-B6C0-5B324BB682A3}" presName="composite" presStyleCnt="0"/>
      <dgm:spPr/>
    </dgm:pt>
    <dgm:pt modelId="{0217AB98-5480-42EB-9DA5-B1D6C6C1DABB}" type="pres">
      <dgm:prSet presAssocID="{BAF2F211-273F-4CD0-B6C0-5B324BB682A3}" presName="parTx" presStyleLbl="alignNode1" presStyleIdx="0" presStyleCnt="3">
        <dgm:presLayoutVars>
          <dgm:chMax val="0"/>
          <dgm:chPref val="0"/>
          <dgm:bulletEnabled val="1"/>
        </dgm:presLayoutVars>
      </dgm:prSet>
      <dgm:spPr/>
    </dgm:pt>
    <dgm:pt modelId="{34EF1FDE-53D9-4A73-A29D-430C96A34F5B}" type="pres">
      <dgm:prSet presAssocID="{BAF2F211-273F-4CD0-B6C0-5B324BB682A3}" presName="desTx" presStyleLbl="alignAccFollowNode1" presStyleIdx="0" presStyleCnt="3">
        <dgm:presLayoutVars>
          <dgm:bulletEnabled val="1"/>
        </dgm:presLayoutVars>
      </dgm:prSet>
      <dgm:spPr/>
    </dgm:pt>
    <dgm:pt modelId="{2C0C04EE-30AB-403A-B3F0-5D1C9B04CEC6}" type="pres">
      <dgm:prSet presAssocID="{96807D71-2083-4369-8D19-D51EE23CD644}" presName="space" presStyleCnt="0"/>
      <dgm:spPr/>
    </dgm:pt>
    <dgm:pt modelId="{A5C75F1A-E213-4D68-A1A3-AEDD87D50491}" type="pres">
      <dgm:prSet presAssocID="{FC8C9214-9FE1-4B1B-B843-BE7C187AD29C}" presName="composite" presStyleCnt="0"/>
      <dgm:spPr/>
    </dgm:pt>
    <dgm:pt modelId="{532054C0-22FB-4EE2-A13F-385D3774D860}" type="pres">
      <dgm:prSet presAssocID="{FC8C9214-9FE1-4B1B-B843-BE7C187AD29C}" presName="parTx" presStyleLbl="alignNode1" presStyleIdx="1" presStyleCnt="3">
        <dgm:presLayoutVars>
          <dgm:chMax val="0"/>
          <dgm:chPref val="0"/>
          <dgm:bulletEnabled val="1"/>
        </dgm:presLayoutVars>
      </dgm:prSet>
      <dgm:spPr/>
    </dgm:pt>
    <dgm:pt modelId="{4F5AA472-40BB-4922-AEED-73B0C012E0DD}" type="pres">
      <dgm:prSet presAssocID="{FC8C9214-9FE1-4B1B-B843-BE7C187AD29C}" presName="desTx" presStyleLbl="alignAccFollowNode1" presStyleIdx="1" presStyleCnt="3">
        <dgm:presLayoutVars>
          <dgm:bulletEnabled val="1"/>
        </dgm:presLayoutVars>
      </dgm:prSet>
      <dgm:spPr/>
    </dgm:pt>
    <dgm:pt modelId="{2CDF6960-2CE1-4D86-AEB4-61B4BCBA284C}" type="pres">
      <dgm:prSet presAssocID="{E5C4C18E-B0DE-4351-AE5A-383A91F0226A}" presName="space" presStyleCnt="0"/>
      <dgm:spPr/>
    </dgm:pt>
    <dgm:pt modelId="{4B49C1D4-F902-4DC3-9659-2EE8CC5DA878}" type="pres">
      <dgm:prSet presAssocID="{8F4D79D4-4DAA-4DBC-BA4E-E1F7DC385055}" presName="composite" presStyleCnt="0"/>
      <dgm:spPr/>
    </dgm:pt>
    <dgm:pt modelId="{931FDCC3-4437-4916-B29F-4514D9FC54E8}" type="pres">
      <dgm:prSet presAssocID="{8F4D79D4-4DAA-4DBC-BA4E-E1F7DC385055}" presName="parTx" presStyleLbl="alignNode1" presStyleIdx="2" presStyleCnt="3">
        <dgm:presLayoutVars>
          <dgm:chMax val="0"/>
          <dgm:chPref val="0"/>
          <dgm:bulletEnabled val="1"/>
        </dgm:presLayoutVars>
      </dgm:prSet>
      <dgm:spPr/>
    </dgm:pt>
    <dgm:pt modelId="{EF729E0A-C0FB-430E-88D7-A449D6E5A7CB}" type="pres">
      <dgm:prSet presAssocID="{8F4D79D4-4DAA-4DBC-BA4E-E1F7DC385055}" presName="desTx" presStyleLbl="alignAccFollowNode1" presStyleIdx="2" presStyleCnt="3">
        <dgm:presLayoutVars>
          <dgm:bulletEnabled val="1"/>
        </dgm:presLayoutVars>
      </dgm:prSet>
      <dgm:spPr/>
    </dgm:pt>
  </dgm:ptLst>
  <dgm:cxnLst>
    <dgm:cxn modelId="{50B67702-9ECC-41C1-87B5-2052F534F95C}" srcId="{CFC20AC5-89B6-4B16-85B1-6BACFA39C3FD}" destId="{2766DBE5-925F-48A4-B610-B5C98622E049}" srcOrd="3" destOrd="0" parTransId="{A0F55E9B-AD30-4ACB-8AAD-B44EB06C6AA2}" sibTransId="{25C7FAC6-82C4-4DE9-9638-B0EFB83403C2}"/>
    <dgm:cxn modelId="{A605B505-106E-4C19-BDAD-0FCD69546629}" srcId="{BAF2F211-273F-4CD0-B6C0-5B324BB682A3}" destId="{33854F7A-6465-4235-BC90-5BCA5D4D2484}" srcOrd="1" destOrd="0" parTransId="{6A64B5A7-E7F5-4AEF-B5B0-FF414BF14395}" sibTransId="{A761BFF5-250E-42FE-8939-5F41578AF5E7}"/>
    <dgm:cxn modelId="{17D0D306-A887-4139-A970-9A887A926593}" type="presOf" srcId="{8F4D79D4-4DAA-4DBC-BA4E-E1F7DC385055}" destId="{931FDCC3-4437-4916-B29F-4514D9FC54E8}" srcOrd="0" destOrd="0" presId="urn:microsoft.com/office/officeart/2005/8/layout/hList1"/>
    <dgm:cxn modelId="{3DA2BD0A-2CE2-443F-9A5A-07761DFFE411}" type="presOf" srcId="{AF9AE931-F973-497E-96BC-DF07DA5D9FF1}" destId="{EF729E0A-C0FB-430E-88D7-A449D6E5A7CB}" srcOrd="0" destOrd="7" presId="urn:microsoft.com/office/officeart/2005/8/layout/hList1"/>
    <dgm:cxn modelId="{4F78EA13-142C-4624-92B3-F75D686550F5}" type="presOf" srcId="{E9CF0D37-DA42-4C44-916D-F1F266C0F2A7}" destId="{34EF1FDE-53D9-4A73-A29D-430C96A34F5B}" srcOrd="0" destOrd="8" presId="urn:microsoft.com/office/officeart/2005/8/layout/hList1"/>
    <dgm:cxn modelId="{D3EE1E17-6E6A-4A49-88DF-C5581F605D44}" type="presOf" srcId="{E1C42331-E830-4A02-922F-993C7252CACD}" destId="{EF729E0A-C0FB-430E-88D7-A449D6E5A7CB}" srcOrd="0" destOrd="0" presId="urn:microsoft.com/office/officeart/2005/8/layout/hList1"/>
    <dgm:cxn modelId="{A1FE1019-BB14-4A3F-AB86-218507493F0D}" srcId="{CFC20AC5-89B6-4B16-85B1-6BACFA39C3FD}" destId="{F77FBBE7-850C-45B1-97BD-49CCCEACDDEF}" srcOrd="2" destOrd="0" parTransId="{CCFA4F0E-5969-4D35-8F42-66B6BB3892E2}" sibTransId="{94873F1A-DEB1-4F53-9C0B-7F4BDD4F40A6}"/>
    <dgm:cxn modelId="{BF4DC122-E9BB-47C2-B36F-8D49BCD1EED8}" srcId="{FC8C9214-9FE1-4B1B-B843-BE7C187AD29C}" destId="{5C0DE091-1970-45DC-AB6F-D7737EC22120}" srcOrd="0" destOrd="0" parTransId="{D914E8AF-7278-4C1A-8FCA-5DAA47BB65C7}" sibTransId="{6CE8A505-7BC2-4988-991E-369461A2BC6E}"/>
    <dgm:cxn modelId="{BED00424-4AF3-4FF5-BE74-46AD6FE8EF0A}" type="presOf" srcId="{5C0DE091-1970-45DC-AB6F-D7737EC22120}" destId="{4F5AA472-40BB-4922-AEED-73B0C012E0DD}" srcOrd="0" destOrd="0" presId="urn:microsoft.com/office/officeart/2005/8/layout/hList1"/>
    <dgm:cxn modelId="{00166625-59D7-47E3-B887-8B2113FF635A}" type="presOf" srcId="{3DD7B947-D6A0-4786-A500-198CAF2CC805}" destId="{EF729E0A-C0FB-430E-88D7-A449D6E5A7CB}" srcOrd="0" destOrd="5" presId="urn:microsoft.com/office/officeart/2005/8/layout/hList1"/>
    <dgm:cxn modelId="{4D514627-DE2D-4AA9-97AA-36B6D6F39B2D}" srcId="{FC8C9214-9FE1-4B1B-B843-BE7C187AD29C}" destId="{226DC248-3B22-493E-8E05-EBD08322C14B}" srcOrd="3" destOrd="0" parTransId="{05093FB9-71E1-4BF4-9923-FEEC70E0ACA1}" sibTransId="{C1BC7995-05D5-4045-B4A7-57DE19FCE57F}"/>
    <dgm:cxn modelId="{A644F227-6837-4B50-9C97-9582D08CAA44}" srcId="{9BE8D060-D844-4CE5-B43F-97001A9C890C}" destId="{BAF2F211-273F-4CD0-B6C0-5B324BB682A3}" srcOrd="0" destOrd="0" parTransId="{DAD837FF-CA8B-49FA-A477-3DB950106A4E}" sibTransId="{96807D71-2083-4369-8D19-D51EE23CD644}"/>
    <dgm:cxn modelId="{DA70742A-92AF-4EA4-9DF5-23064B8F1126}" type="presOf" srcId="{34DE445D-37EF-4443-A217-E3841F00C3AE}" destId="{4F5AA472-40BB-4922-AEED-73B0C012E0DD}" srcOrd="0" destOrd="3" presId="urn:microsoft.com/office/officeart/2005/8/layout/hList1"/>
    <dgm:cxn modelId="{89AEB82A-1056-4D2B-87DB-A776D4007EBE}" type="presOf" srcId="{8A73F5B4-E058-4C52-B86A-C1FBC547CA86}" destId="{4F5AA472-40BB-4922-AEED-73B0C012E0DD}" srcOrd="0" destOrd="4" presId="urn:microsoft.com/office/officeart/2005/8/layout/hList1"/>
    <dgm:cxn modelId="{13CDBA2C-9498-4813-9495-7F4DAF6BED0D}" type="presOf" srcId="{9724B304-7AAF-4DDC-B875-FB9C72317CF0}" destId="{EF729E0A-C0FB-430E-88D7-A449D6E5A7CB}" srcOrd="0" destOrd="6" presId="urn:microsoft.com/office/officeart/2005/8/layout/hList1"/>
    <dgm:cxn modelId="{0A2DB132-C592-40E1-8603-85EF7461F560}" type="presOf" srcId="{FE7B0F7C-0BDA-4ED6-9F1F-5C95EC8A13AA}" destId="{34EF1FDE-53D9-4A73-A29D-430C96A34F5B}" srcOrd="0" destOrd="0" presId="urn:microsoft.com/office/officeart/2005/8/layout/hList1"/>
    <dgm:cxn modelId="{979DA33F-F95A-435C-8771-7F0B61E21159}" srcId="{CFC20AC5-89B6-4B16-85B1-6BACFA39C3FD}" destId="{D61B1E6E-70DB-4456-ABAD-916457950647}" srcOrd="5" destOrd="0" parTransId="{A16D00A3-9FC7-434D-B9DF-AC0E8E7E0103}" sibTransId="{BFD1180B-E2F1-49C5-88F6-7082CB50BB3B}"/>
    <dgm:cxn modelId="{C55D615D-BD82-43E0-8715-4A69F35B58B5}" srcId="{FC8C9214-9FE1-4B1B-B843-BE7C187AD29C}" destId="{9D7834C6-33E5-499B-9B18-24AF4009ADDB}" srcOrd="1" destOrd="0" parTransId="{1A85C6CB-5D83-4A67-A4DD-1155ABFE2582}" sibTransId="{ED3079AF-2942-476F-8200-284A94357312}"/>
    <dgm:cxn modelId="{E3E86642-2EF1-4D07-9154-B0BCEE794C4C}" type="presOf" srcId="{BAF2F211-273F-4CD0-B6C0-5B324BB682A3}" destId="{0217AB98-5480-42EB-9DA5-B1D6C6C1DABB}" srcOrd="0" destOrd="0" presId="urn:microsoft.com/office/officeart/2005/8/layout/hList1"/>
    <dgm:cxn modelId="{B7F1D043-F049-40E5-A0C0-AE2E9244A6C9}" type="presOf" srcId="{9BE8D060-D844-4CE5-B43F-97001A9C890C}" destId="{AD28B941-36CD-415D-B9E7-B1DA5EF030BC}" srcOrd="0" destOrd="0" presId="urn:microsoft.com/office/officeart/2005/8/layout/hList1"/>
    <dgm:cxn modelId="{B3BBFE45-43DE-4A70-AC06-539A93CF7051}" srcId="{F593329D-1267-4373-85FD-C80249C853E7}" destId="{B6F3F253-4F6F-4B97-8574-6B2763F996E7}" srcOrd="3" destOrd="0" parTransId="{43276767-60E5-4BA0-88F5-9F9CC31614D5}" sibTransId="{A005938A-FC5F-446E-8FE0-8EA5185FBFC4}"/>
    <dgm:cxn modelId="{CEC79066-AC7B-49BB-9D7B-848F1D13E9A7}" srcId="{BAF2F211-273F-4CD0-B6C0-5B324BB682A3}" destId="{FE7B0F7C-0BDA-4ED6-9F1F-5C95EC8A13AA}" srcOrd="0" destOrd="0" parTransId="{FB8CD06A-D15F-4AE2-B443-C5B9ED0D3D71}" sibTransId="{1660E489-D347-47E0-BF7F-9DC855F08C73}"/>
    <dgm:cxn modelId="{F6D82669-EB96-4740-B5F2-55FA51520297}" srcId="{F593329D-1267-4373-85FD-C80249C853E7}" destId="{00084FF8-99FA-49F6-842D-A3E2ADDAC162}" srcOrd="2" destOrd="0" parTransId="{63D36EBA-1082-401B-9F02-6C7765722D10}" sibTransId="{67B54731-2AB2-4ECE-B70B-BD9FAD051F0A}"/>
    <dgm:cxn modelId="{0F532F6C-4BD4-44EF-A5A0-6524A5315215}" srcId="{C61478B9-6FF2-47BF-A86E-C8364228AC82}" destId="{002B81C3-63A5-4792-9706-739BBCA665E2}" srcOrd="0" destOrd="0" parTransId="{A5E42FCF-A6DA-46D9-B34A-C17A4821D2E4}" sibTransId="{3EC6A0B9-2980-4466-A255-DE34636AD0CC}"/>
    <dgm:cxn modelId="{63BCDF4C-764D-4195-BC65-A485E2FE1ED6}" srcId="{BAF2F211-273F-4CD0-B6C0-5B324BB682A3}" destId="{E9CF0D37-DA42-4C44-916D-F1F266C0F2A7}" srcOrd="3" destOrd="0" parTransId="{D667CD0C-9FDA-43FF-8EB8-E2458580BF2B}" sibTransId="{D6952AD3-ED4E-4363-9688-D351CB5AE26E}"/>
    <dgm:cxn modelId="{56C7706E-313E-4E33-9B84-861EDE81DEE9}" srcId="{8F4D79D4-4DAA-4DBC-BA4E-E1F7DC385055}" destId="{02C6C716-3A7E-4643-91BA-350078CD8F00}" srcOrd="1" destOrd="0" parTransId="{39444E59-A1BB-401E-B294-ED3D0450AD68}" sibTransId="{4E0D1D20-E862-4884-A813-725E92B7A042}"/>
    <dgm:cxn modelId="{E8218850-0C2A-4A10-9000-FE6B0779C807}" type="presOf" srcId="{226DC248-3B22-493E-8E05-EBD08322C14B}" destId="{4F5AA472-40BB-4922-AEED-73B0C012E0DD}" srcOrd="0" destOrd="9" presId="urn:microsoft.com/office/officeart/2005/8/layout/hList1"/>
    <dgm:cxn modelId="{5A740A71-3493-4FCF-B739-9D86C28E3768}" type="presOf" srcId="{CC41B1FF-2D5C-45AD-AA00-488BCA0A8771}" destId="{EF729E0A-C0FB-430E-88D7-A449D6E5A7CB}" srcOrd="0" destOrd="4" presId="urn:microsoft.com/office/officeart/2005/8/layout/hList1"/>
    <dgm:cxn modelId="{91915072-9357-4605-9016-257BD5FE2EA1}" type="presOf" srcId="{00084FF8-99FA-49F6-842D-A3E2ADDAC162}" destId="{34EF1FDE-53D9-4A73-A29D-430C96A34F5B}" srcOrd="0" destOrd="5" presId="urn:microsoft.com/office/officeart/2005/8/layout/hList1"/>
    <dgm:cxn modelId="{03E24653-DDF0-4F50-8556-E22465B326B9}" type="presOf" srcId="{CFC20AC5-89B6-4B16-85B1-6BACFA39C3FD}" destId="{4F5AA472-40BB-4922-AEED-73B0C012E0DD}" srcOrd="0" destOrd="2" presId="urn:microsoft.com/office/officeart/2005/8/layout/hList1"/>
    <dgm:cxn modelId="{EF75DA79-9D7A-4DB1-B43A-F69EDDC9FE34}" srcId="{FC8C9214-9FE1-4B1B-B843-BE7C187AD29C}" destId="{CFC20AC5-89B6-4B16-85B1-6BACFA39C3FD}" srcOrd="2" destOrd="0" parTransId="{261ADF7C-3BC8-470F-A18D-E5D0007180F6}" sibTransId="{4C8BF9BD-A755-46DA-BA97-045B67634F14}"/>
    <dgm:cxn modelId="{1005427A-8C27-410D-B046-897FA210A02C}" type="presOf" srcId="{2766DBE5-925F-48A4-B610-B5C98622E049}" destId="{4F5AA472-40BB-4922-AEED-73B0C012E0DD}" srcOrd="0" destOrd="6" presId="urn:microsoft.com/office/officeart/2005/8/layout/hList1"/>
    <dgm:cxn modelId="{380E1E7B-7189-452E-B093-4DA1A66CD00A}" type="presOf" srcId="{B6F3F253-4F6F-4B97-8574-6B2763F996E7}" destId="{34EF1FDE-53D9-4A73-A29D-430C96A34F5B}" srcOrd="0" destOrd="6" presId="urn:microsoft.com/office/officeart/2005/8/layout/hList1"/>
    <dgm:cxn modelId="{85C0B480-670C-4131-87F1-3856ACCB561F}" type="presOf" srcId="{AEFD261A-51B4-412D-B9B7-9A41D72D2BEA}" destId="{34EF1FDE-53D9-4A73-A29D-430C96A34F5B}" srcOrd="0" destOrd="7" presId="urn:microsoft.com/office/officeart/2005/8/layout/hList1"/>
    <dgm:cxn modelId="{7AAD3183-D2AE-4210-88E0-4CE409449128}" type="presOf" srcId="{D61B1E6E-70DB-4456-ABAD-916457950647}" destId="{4F5AA472-40BB-4922-AEED-73B0C012E0DD}" srcOrd="0" destOrd="8" presId="urn:microsoft.com/office/officeart/2005/8/layout/hList1"/>
    <dgm:cxn modelId="{B9BAA98B-395A-4036-9797-4D0929996FD5}" type="presOf" srcId="{002B81C3-63A5-4792-9706-739BBCA665E2}" destId="{EF729E0A-C0FB-430E-88D7-A449D6E5A7CB}" srcOrd="0" destOrd="3" presId="urn:microsoft.com/office/officeart/2005/8/layout/hList1"/>
    <dgm:cxn modelId="{40186090-7DBE-4EED-B639-CE618B21469A}" srcId="{F593329D-1267-4373-85FD-C80249C853E7}" destId="{34ED1D45-07A9-4562-942F-C6E08E4EBA20}" srcOrd="0" destOrd="0" parTransId="{4EBAD433-0582-4942-9089-48A96EF5B47B}" sibTransId="{D77D978B-9524-4C37-A538-3DEEE8DE70D2}"/>
    <dgm:cxn modelId="{C9949692-BED7-421A-AC85-0E77B0A3DAF8}" type="presOf" srcId="{9D7834C6-33E5-499B-9B18-24AF4009ADDB}" destId="{4F5AA472-40BB-4922-AEED-73B0C012E0DD}" srcOrd="0" destOrd="1" presId="urn:microsoft.com/office/officeart/2005/8/layout/hList1"/>
    <dgm:cxn modelId="{DDEBFE95-33C6-4404-A37D-FE47F80CB629}" srcId="{9BE8D060-D844-4CE5-B43F-97001A9C890C}" destId="{FC8C9214-9FE1-4B1B-B843-BE7C187AD29C}" srcOrd="1" destOrd="0" parTransId="{9251E201-B894-4327-9829-7FE8BC8AA681}" sibTransId="{E5C4C18E-B0DE-4351-AE5A-383A91F0226A}"/>
    <dgm:cxn modelId="{F87AF297-2B08-4CD1-89DC-99167656B017}" type="presOf" srcId="{34ED1D45-07A9-4562-942F-C6E08E4EBA20}" destId="{34EF1FDE-53D9-4A73-A29D-430C96A34F5B}" srcOrd="0" destOrd="3" presId="urn:microsoft.com/office/officeart/2005/8/layout/hList1"/>
    <dgm:cxn modelId="{465BA39D-304F-46D6-A791-8A0240518F84}" srcId="{8F4D79D4-4DAA-4DBC-BA4E-E1F7DC385055}" destId="{E1C42331-E830-4A02-922F-993C7252CACD}" srcOrd="0" destOrd="0" parTransId="{D3DED509-2485-41C4-882F-BEDAC39FD341}" sibTransId="{98AB0C49-2326-410A-A506-F5CDEFBF6EE5}"/>
    <dgm:cxn modelId="{CD2503A1-E1EC-4794-9E24-29A6B26C7E49}" srcId="{8F4D79D4-4DAA-4DBC-BA4E-E1F7DC385055}" destId="{C61478B9-6FF2-47BF-A86E-C8364228AC82}" srcOrd="2" destOrd="0" parTransId="{7A838901-7638-410C-8813-98FBD6FA13AC}" sibTransId="{61FFD26F-2934-49F7-8683-B1966A56845D}"/>
    <dgm:cxn modelId="{0567EAA6-D68F-4239-AAE6-4D52E5CA7F21}" srcId="{CFC20AC5-89B6-4B16-85B1-6BACFA39C3FD}" destId="{8A73F5B4-E058-4C52-B86A-C1FBC547CA86}" srcOrd="1" destOrd="0" parTransId="{EF976E61-53D5-4698-9D65-415FC48BE144}" sibTransId="{09BFDBA3-BDDC-4999-98F7-CE1112221646}"/>
    <dgm:cxn modelId="{AAF840AD-74C3-42B5-9D32-32DDDD7D1121}" srcId="{F593329D-1267-4373-85FD-C80249C853E7}" destId="{AEFD261A-51B4-412D-B9B7-9A41D72D2BEA}" srcOrd="4" destOrd="0" parTransId="{F303B6DB-E8F3-4A9E-BB91-3AAADEC78627}" sibTransId="{C308EC0E-710B-45A6-B80F-66F6824D565B}"/>
    <dgm:cxn modelId="{46B07BAF-8F99-4BFC-B3FF-9E1C6BB11EC2}" srcId="{9BE8D060-D844-4CE5-B43F-97001A9C890C}" destId="{8F4D79D4-4DAA-4DBC-BA4E-E1F7DC385055}" srcOrd="2" destOrd="0" parTransId="{AAD06167-B263-4109-97D2-6410F9DFB292}" sibTransId="{CF71E2AC-FC46-4457-89A4-D79BCC22D0F1}"/>
    <dgm:cxn modelId="{8E227CB0-F61A-4692-A369-BCFEAA028381}" srcId="{BAF2F211-273F-4CD0-B6C0-5B324BB682A3}" destId="{F593329D-1267-4373-85FD-C80249C853E7}" srcOrd="2" destOrd="0" parTransId="{57BF3019-76DF-44A2-BA91-CFBE3CEE289D}" sibTransId="{7D436726-60CA-4F0F-B6FC-37144895B07E}"/>
    <dgm:cxn modelId="{D82719C2-4E84-4967-8C93-C77F6050008B}" type="presOf" srcId="{61F526EB-0943-4119-B9E8-330D9E9CF86E}" destId="{34EF1FDE-53D9-4A73-A29D-430C96A34F5B}" srcOrd="0" destOrd="4" presId="urn:microsoft.com/office/officeart/2005/8/layout/hList1"/>
    <dgm:cxn modelId="{15C0C8C3-F8A6-46D3-ADDB-FBB6B2EDC458}" type="presOf" srcId="{02C6C716-3A7E-4643-91BA-350078CD8F00}" destId="{EF729E0A-C0FB-430E-88D7-A449D6E5A7CB}" srcOrd="0" destOrd="1" presId="urn:microsoft.com/office/officeart/2005/8/layout/hList1"/>
    <dgm:cxn modelId="{630B1DC7-F586-4B14-B86C-47ACC5C2195C}" srcId="{CFC20AC5-89B6-4B16-85B1-6BACFA39C3FD}" destId="{54CF1702-5999-4AEB-B918-33ECE194D5DB}" srcOrd="4" destOrd="0" parTransId="{46A88A34-56B5-43B2-AA21-6EF1EEEFA850}" sibTransId="{6D8263C5-BFCD-4010-8DA6-C26925B95FF0}"/>
    <dgm:cxn modelId="{7B1335C8-C003-4683-933C-CED9059C864F}" type="presOf" srcId="{F77FBBE7-850C-45B1-97BD-49CCCEACDDEF}" destId="{4F5AA472-40BB-4922-AEED-73B0C012E0DD}" srcOrd="0" destOrd="5" presId="urn:microsoft.com/office/officeart/2005/8/layout/hList1"/>
    <dgm:cxn modelId="{DB406BC9-9CAD-4CD0-A4B8-591A69DA8049}" srcId="{C61478B9-6FF2-47BF-A86E-C8364228AC82}" destId="{3DD7B947-D6A0-4786-A500-198CAF2CC805}" srcOrd="2" destOrd="0" parTransId="{47181D42-9248-4C1D-ADF5-274C24519046}" sibTransId="{4EE6FD07-4E5E-4706-844B-BD5EEA882A00}"/>
    <dgm:cxn modelId="{67B7E7D6-BFD3-4D46-AFCB-8EFD0D9EC5D2}" type="presOf" srcId="{54CF1702-5999-4AEB-B918-33ECE194D5DB}" destId="{4F5AA472-40BB-4922-AEED-73B0C012E0DD}" srcOrd="0" destOrd="7" presId="urn:microsoft.com/office/officeart/2005/8/layout/hList1"/>
    <dgm:cxn modelId="{481F12E3-EE58-459F-9F13-53EC54340CC3}" type="presOf" srcId="{C61478B9-6FF2-47BF-A86E-C8364228AC82}" destId="{EF729E0A-C0FB-430E-88D7-A449D6E5A7CB}" srcOrd="0" destOrd="2" presId="urn:microsoft.com/office/officeart/2005/8/layout/hList1"/>
    <dgm:cxn modelId="{FCF914E3-5A7C-4CC6-9BA1-9CBD007099A2}" type="presOf" srcId="{FC8C9214-9FE1-4B1B-B843-BE7C187AD29C}" destId="{532054C0-22FB-4EE2-A13F-385D3774D860}" srcOrd="0" destOrd="0" presId="urn:microsoft.com/office/officeart/2005/8/layout/hList1"/>
    <dgm:cxn modelId="{762E46E4-C7F8-4A56-ABA4-B2FED5DED86A}" srcId="{F593329D-1267-4373-85FD-C80249C853E7}" destId="{61F526EB-0943-4119-B9E8-330D9E9CF86E}" srcOrd="1" destOrd="0" parTransId="{06A30605-917B-4779-96F1-1C74C75D97A9}" sibTransId="{DC1AC4F0-73D5-4D9E-AA52-ACC1A933461A}"/>
    <dgm:cxn modelId="{4A19DEEB-BFC0-41A4-B140-16DFAF307A68}" srcId="{8F4D79D4-4DAA-4DBC-BA4E-E1F7DC385055}" destId="{AF9AE931-F973-497E-96BC-DF07DA5D9FF1}" srcOrd="3" destOrd="0" parTransId="{92E8A3C9-5A87-4CAD-939B-AE97370293FB}" sibTransId="{C287B7B5-523C-4783-BAA7-198FB58096A7}"/>
    <dgm:cxn modelId="{FA8CF6EB-4095-43F9-8E0F-E071010546EE}" srcId="{CFC20AC5-89B6-4B16-85B1-6BACFA39C3FD}" destId="{34DE445D-37EF-4443-A217-E3841F00C3AE}" srcOrd="0" destOrd="0" parTransId="{45E9C65E-9A61-4EF9-9937-85635B85C8D0}" sibTransId="{6FFA6EF1-2E38-4A12-93D0-DEB1E946D8B3}"/>
    <dgm:cxn modelId="{FE8617F1-020E-4FF7-BF86-8FF4C5D71E2F}" srcId="{C61478B9-6FF2-47BF-A86E-C8364228AC82}" destId="{CC41B1FF-2D5C-45AD-AA00-488BCA0A8771}" srcOrd="1" destOrd="0" parTransId="{2A4D8001-1041-4362-A872-15DF0DE04239}" sibTransId="{04A40AEC-6CBE-4DEF-ACF4-0DFAA8781BA6}"/>
    <dgm:cxn modelId="{86F462F6-34BB-4524-AD8F-9BF926655760}" srcId="{C61478B9-6FF2-47BF-A86E-C8364228AC82}" destId="{9724B304-7AAF-4DDC-B875-FB9C72317CF0}" srcOrd="3" destOrd="0" parTransId="{2DA07F10-8BDE-4F50-93E0-5C0FE33B40EC}" sibTransId="{48D8317A-6E1C-48B3-86DC-2AD22A53AD1E}"/>
    <dgm:cxn modelId="{D09826F8-491D-4539-9C3E-E67759F53F3E}" type="presOf" srcId="{33854F7A-6465-4235-BC90-5BCA5D4D2484}" destId="{34EF1FDE-53D9-4A73-A29D-430C96A34F5B}" srcOrd="0" destOrd="1" presId="urn:microsoft.com/office/officeart/2005/8/layout/hList1"/>
    <dgm:cxn modelId="{57798EFD-D632-4D6B-BE20-800B0A3C3BC2}" type="presOf" srcId="{F593329D-1267-4373-85FD-C80249C853E7}" destId="{34EF1FDE-53D9-4A73-A29D-430C96A34F5B}" srcOrd="0" destOrd="2" presId="urn:microsoft.com/office/officeart/2005/8/layout/hList1"/>
    <dgm:cxn modelId="{4FFCB9BF-BAFB-4E9B-9ED6-E636BDCEAF09}" type="presParOf" srcId="{AD28B941-36CD-415D-B9E7-B1DA5EF030BC}" destId="{99C42BAB-D11C-47FC-BABB-1DE5F26D0C08}" srcOrd="0" destOrd="0" presId="urn:microsoft.com/office/officeart/2005/8/layout/hList1"/>
    <dgm:cxn modelId="{301BF758-7CB1-4C6A-8535-4F69B24DE614}" type="presParOf" srcId="{99C42BAB-D11C-47FC-BABB-1DE5F26D0C08}" destId="{0217AB98-5480-42EB-9DA5-B1D6C6C1DABB}" srcOrd="0" destOrd="0" presId="urn:microsoft.com/office/officeart/2005/8/layout/hList1"/>
    <dgm:cxn modelId="{2E1BD8BD-6B70-497B-A3A8-E91039390793}" type="presParOf" srcId="{99C42BAB-D11C-47FC-BABB-1DE5F26D0C08}" destId="{34EF1FDE-53D9-4A73-A29D-430C96A34F5B}" srcOrd="1" destOrd="0" presId="urn:microsoft.com/office/officeart/2005/8/layout/hList1"/>
    <dgm:cxn modelId="{EE6D2662-09DC-47F4-BE19-6E82376ED755}" type="presParOf" srcId="{AD28B941-36CD-415D-B9E7-B1DA5EF030BC}" destId="{2C0C04EE-30AB-403A-B3F0-5D1C9B04CEC6}" srcOrd="1" destOrd="0" presId="urn:microsoft.com/office/officeart/2005/8/layout/hList1"/>
    <dgm:cxn modelId="{6BE8B364-248C-4D03-A1E3-663D499C7E89}" type="presParOf" srcId="{AD28B941-36CD-415D-B9E7-B1DA5EF030BC}" destId="{A5C75F1A-E213-4D68-A1A3-AEDD87D50491}" srcOrd="2" destOrd="0" presId="urn:microsoft.com/office/officeart/2005/8/layout/hList1"/>
    <dgm:cxn modelId="{D6E78B0B-B537-47F2-98D6-F7D515101A3F}" type="presParOf" srcId="{A5C75F1A-E213-4D68-A1A3-AEDD87D50491}" destId="{532054C0-22FB-4EE2-A13F-385D3774D860}" srcOrd="0" destOrd="0" presId="urn:microsoft.com/office/officeart/2005/8/layout/hList1"/>
    <dgm:cxn modelId="{3C9DBDFD-BF70-4891-858C-286D78A3C8C7}" type="presParOf" srcId="{A5C75F1A-E213-4D68-A1A3-AEDD87D50491}" destId="{4F5AA472-40BB-4922-AEED-73B0C012E0DD}" srcOrd="1" destOrd="0" presId="urn:microsoft.com/office/officeart/2005/8/layout/hList1"/>
    <dgm:cxn modelId="{F424A0F6-54A7-497C-A624-B08BD5F17227}" type="presParOf" srcId="{AD28B941-36CD-415D-B9E7-B1DA5EF030BC}" destId="{2CDF6960-2CE1-4D86-AEB4-61B4BCBA284C}" srcOrd="3" destOrd="0" presId="urn:microsoft.com/office/officeart/2005/8/layout/hList1"/>
    <dgm:cxn modelId="{9745A24E-5AEE-4B68-8C35-3BD3A6E07A25}" type="presParOf" srcId="{AD28B941-36CD-415D-B9E7-B1DA5EF030BC}" destId="{4B49C1D4-F902-4DC3-9659-2EE8CC5DA878}" srcOrd="4" destOrd="0" presId="urn:microsoft.com/office/officeart/2005/8/layout/hList1"/>
    <dgm:cxn modelId="{B8BCB110-91A1-4F39-8400-EF05959E7B04}" type="presParOf" srcId="{4B49C1D4-F902-4DC3-9659-2EE8CC5DA878}" destId="{931FDCC3-4437-4916-B29F-4514D9FC54E8}" srcOrd="0" destOrd="0" presId="urn:microsoft.com/office/officeart/2005/8/layout/hList1"/>
    <dgm:cxn modelId="{12791A76-0F5C-4D65-BF22-11BC52AF1C5B}" type="presParOf" srcId="{4B49C1D4-F902-4DC3-9659-2EE8CC5DA878}" destId="{EF729E0A-C0FB-430E-88D7-A449D6E5A7C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647D75-1B1F-45F4-82A1-E18E289B03F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5DFC9D9-DA43-4B82-B2EF-18BBE98C85E0}">
      <dgm:prSet custT="1"/>
      <dgm:spPr>
        <a:solidFill>
          <a:srgbClr val="1572A7"/>
        </a:solidFill>
      </dgm:spPr>
      <dgm:t>
        <a:bodyPr/>
        <a:lstStyle/>
        <a:p>
          <a:r>
            <a:rPr lang="en-US" sz="2400" b="0" dirty="0"/>
            <a:t>School</a:t>
          </a:r>
        </a:p>
        <a:p>
          <a:r>
            <a:rPr lang="en-US" sz="2400" b="0" dirty="0"/>
            <a:t>Websites</a:t>
          </a:r>
        </a:p>
      </dgm:t>
    </dgm:pt>
    <dgm:pt modelId="{65B19F3B-A79D-478D-B520-9FE7DCB24CF9}" type="parTrans" cxnId="{FA8CB763-B086-413F-8625-ACAC4F6B8AAE}">
      <dgm:prSet/>
      <dgm:spPr/>
      <dgm:t>
        <a:bodyPr/>
        <a:lstStyle/>
        <a:p>
          <a:endParaRPr lang="en-US"/>
        </a:p>
      </dgm:t>
    </dgm:pt>
    <dgm:pt modelId="{8B32727D-5B41-4A21-8972-8C813035752F}" type="sibTrans" cxnId="{FA8CB763-B086-413F-8625-ACAC4F6B8AAE}">
      <dgm:prSet/>
      <dgm:spPr/>
      <dgm:t>
        <a:bodyPr/>
        <a:lstStyle/>
        <a:p>
          <a:endParaRPr lang="en-US"/>
        </a:p>
      </dgm:t>
    </dgm:pt>
    <dgm:pt modelId="{89A17466-C629-4BA8-A5F1-245235DFE5EA}">
      <dgm:prSet custT="1"/>
      <dgm:spPr>
        <a:solidFill>
          <a:srgbClr val="1572A7"/>
        </a:solidFill>
      </dgm:spPr>
      <dgm:t>
        <a:bodyPr/>
        <a:lstStyle/>
        <a:p>
          <a:r>
            <a:rPr lang="en-US" sz="2400" b="0" dirty="0"/>
            <a:t>Social Media</a:t>
          </a:r>
        </a:p>
      </dgm:t>
    </dgm:pt>
    <dgm:pt modelId="{FEED4602-763F-4D31-955F-D46FFAA4C95E}" type="parTrans" cxnId="{E7C0C29F-2FB6-4620-8369-67025A91E75A}">
      <dgm:prSet/>
      <dgm:spPr/>
      <dgm:t>
        <a:bodyPr/>
        <a:lstStyle/>
        <a:p>
          <a:endParaRPr lang="en-US"/>
        </a:p>
      </dgm:t>
    </dgm:pt>
    <dgm:pt modelId="{7983D224-2588-4944-9EFC-B73A2F278F0C}" type="sibTrans" cxnId="{E7C0C29F-2FB6-4620-8369-67025A91E75A}">
      <dgm:prSet/>
      <dgm:spPr/>
      <dgm:t>
        <a:bodyPr/>
        <a:lstStyle/>
        <a:p>
          <a:endParaRPr lang="en-US"/>
        </a:p>
      </dgm:t>
    </dgm:pt>
    <dgm:pt modelId="{B13881E2-604E-48A5-BB91-0B8D73EDFBA3}">
      <dgm:prSet phldrT="[Text]"/>
      <dgm:spPr>
        <a:solidFill>
          <a:srgbClr val="BE5B36"/>
        </a:solidFill>
        <a:ln>
          <a:solidFill>
            <a:schemeClr val="tx1"/>
          </a:solidFill>
        </a:ln>
      </dgm:spPr>
      <dgm:t>
        <a:bodyPr/>
        <a:lstStyle/>
        <a:p>
          <a:r>
            <a:rPr lang="en-US" b="1" dirty="0">
              <a:solidFill>
                <a:schemeClr val="tx1"/>
              </a:solidFill>
            </a:rPr>
            <a:t>Enrollment Inquiries &amp; School Tours</a:t>
          </a:r>
        </a:p>
      </dgm:t>
    </dgm:pt>
    <dgm:pt modelId="{A1B5CEBA-7344-47D0-9999-E4051D7A4B9C}" type="parTrans" cxnId="{D04BBE3B-4719-401B-BB91-C9D9C4BFF2D5}">
      <dgm:prSet/>
      <dgm:spPr/>
      <dgm:t>
        <a:bodyPr/>
        <a:lstStyle/>
        <a:p>
          <a:endParaRPr lang="en-US"/>
        </a:p>
      </dgm:t>
    </dgm:pt>
    <dgm:pt modelId="{A079690A-6D98-40D1-B2E2-B2326CADE848}" type="sibTrans" cxnId="{D04BBE3B-4719-401B-BB91-C9D9C4BFF2D5}">
      <dgm:prSet/>
      <dgm:spPr/>
      <dgm:t>
        <a:bodyPr/>
        <a:lstStyle/>
        <a:p>
          <a:endParaRPr lang="en-US"/>
        </a:p>
      </dgm:t>
    </dgm:pt>
    <dgm:pt modelId="{ABFDB5AC-6870-42EF-8675-69D290427462}">
      <dgm:prSet phldrT="[Text]"/>
      <dgm:spPr>
        <a:solidFill>
          <a:srgbClr val="1572A7"/>
        </a:solidFill>
      </dgm:spPr>
      <dgm:t>
        <a:bodyPr/>
        <a:lstStyle/>
        <a:p>
          <a:r>
            <a:rPr lang="en-US" b="0"/>
            <a:t>Marketing &amp; Branding</a:t>
          </a:r>
          <a:endParaRPr lang="en-US" b="0" dirty="0"/>
        </a:p>
      </dgm:t>
    </dgm:pt>
    <dgm:pt modelId="{E896DCDB-0566-4DEE-B057-000530B120B8}" type="parTrans" cxnId="{AA995780-4474-409A-BC10-AB15DBB783C0}">
      <dgm:prSet/>
      <dgm:spPr/>
      <dgm:t>
        <a:bodyPr/>
        <a:lstStyle/>
        <a:p>
          <a:endParaRPr lang="en-US"/>
        </a:p>
      </dgm:t>
    </dgm:pt>
    <dgm:pt modelId="{DA60196E-37D0-46E5-B662-E7F694634788}" type="sibTrans" cxnId="{AA995780-4474-409A-BC10-AB15DBB783C0}">
      <dgm:prSet/>
      <dgm:spPr/>
      <dgm:t>
        <a:bodyPr/>
        <a:lstStyle/>
        <a:p>
          <a:endParaRPr lang="en-US"/>
        </a:p>
      </dgm:t>
    </dgm:pt>
    <dgm:pt modelId="{3E57604C-D4AE-49B1-B0C5-B12501987603}" type="pres">
      <dgm:prSet presAssocID="{6F647D75-1B1F-45F4-82A1-E18E289B03F7}" presName="matrix" presStyleCnt="0">
        <dgm:presLayoutVars>
          <dgm:chMax val="1"/>
          <dgm:dir/>
          <dgm:resizeHandles val="exact"/>
        </dgm:presLayoutVars>
      </dgm:prSet>
      <dgm:spPr/>
    </dgm:pt>
    <dgm:pt modelId="{E0743B92-5B15-4206-9022-EE23CC882F5F}" type="pres">
      <dgm:prSet presAssocID="{6F647D75-1B1F-45F4-82A1-E18E289B03F7}" presName="diamond" presStyleLbl="bgShp" presStyleIdx="0" presStyleCnt="1"/>
      <dgm:spPr/>
    </dgm:pt>
    <dgm:pt modelId="{4AE9D788-6A0F-43E0-BF18-591EAC4C2AF3}" type="pres">
      <dgm:prSet presAssocID="{6F647D75-1B1F-45F4-82A1-E18E289B03F7}" presName="quad1" presStyleLbl="node1" presStyleIdx="0" presStyleCnt="4">
        <dgm:presLayoutVars>
          <dgm:chMax val="0"/>
          <dgm:chPref val="0"/>
          <dgm:bulletEnabled val="1"/>
        </dgm:presLayoutVars>
      </dgm:prSet>
      <dgm:spPr/>
    </dgm:pt>
    <dgm:pt modelId="{03BD403C-9745-4CEC-ADBB-52AAAAAC024C}" type="pres">
      <dgm:prSet presAssocID="{6F647D75-1B1F-45F4-82A1-E18E289B03F7}" presName="quad2" presStyleLbl="node1" presStyleIdx="1" presStyleCnt="4">
        <dgm:presLayoutVars>
          <dgm:chMax val="0"/>
          <dgm:chPref val="0"/>
          <dgm:bulletEnabled val="1"/>
        </dgm:presLayoutVars>
      </dgm:prSet>
      <dgm:spPr/>
    </dgm:pt>
    <dgm:pt modelId="{1E24184F-A1BE-44E2-A281-3E9AE18C2D6F}" type="pres">
      <dgm:prSet presAssocID="{6F647D75-1B1F-45F4-82A1-E18E289B03F7}" presName="quad3" presStyleLbl="node1" presStyleIdx="2" presStyleCnt="4">
        <dgm:presLayoutVars>
          <dgm:chMax val="0"/>
          <dgm:chPref val="0"/>
          <dgm:bulletEnabled val="1"/>
        </dgm:presLayoutVars>
      </dgm:prSet>
      <dgm:spPr/>
    </dgm:pt>
    <dgm:pt modelId="{9A87D7DB-91C5-4AD1-95E5-10ED95554D12}" type="pres">
      <dgm:prSet presAssocID="{6F647D75-1B1F-45F4-82A1-E18E289B03F7}" presName="quad4" presStyleLbl="node1" presStyleIdx="3" presStyleCnt="4">
        <dgm:presLayoutVars>
          <dgm:chMax val="0"/>
          <dgm:chPref val="0"/>
          <dgm:bulletEnabled val="1"/>
        </dgm:presLayoutVars>
      </dgm:prSet>
      <dgm:spPr/>
    </dgm:pt>
  </dgm:ptLst>
  <dgm:cxnLst>
    <dgm:cxn modelId="{5D5EFF2B-CEA7-4691-A3A4-875728948FFE}" type="presOf" srcId="{D5DFC9D9-DA43-4B82-B2EF-18BBE98C85E0}" destId="{4AE9D788-6A0F-43E0-BF18-591EAC4C2AF3}" srcOrd="0" destOrd="0" presId="urn:microsoft.com/office/officeart/2005/8/layout/matrix3"/>
    <dgm:cxn modelId="{D04BBE3B-4719-401B-BB91-C9D9C4BFF2D5}" srcId="{6F647D75-1B1F-45F4-82A1-E18E289B03F7}" destId="{B13881E2-604E-48A5-BB91-0B8D73EDFBA3}" srcOrd="2" destOrd="0" parTransId="{A1B5CEBA-7344-47D0-9999-E4051D7A4B9C}" sibTransId="{A079690A-6D98-40D1-B2E2-B2326CADE848}"/>
    <dgm:cxn modelId="{FA8CB763-B086-413F-8625-ACAC4F6B8AAE}" srcId="{6F647D75-1B1F-45F4-82A1-E18E289B03F7}" destId="{D5DFC9D9-DA43-4B82-B2EF-18BBE98C85E0}" srcOrd="0" destOrd="0" parTransId="{65B19F3B-A79D-478D-B520-9FE7DCB24CF9}" sibTransId="{8B32727D-5B41-4A21-8972-8C813035752F}"/>
    <dgm:cxn modelId="{ED56E66E-ECAA-4D5B-B219-46E646EFAFC8}" type="presOf" srcId="{6F647D75-1B1F-45F4-82A1-E18E289B03F7}" destId="{3E57604C-D4AE-49B1-B0C5-B12501987603}" srcOrd="0" destOrd="0" presId="urn:microsoft.com/office/officeart/2005/8/layout/matrix3"/>
    <dgm:cxn modelId="{9FA46A72-E402-4E3C-B385-44DB15A834DB}" type="presOf" srcId="{ABFDB5AC-6870-42EF-8675-69D290427462}" destId="{9A87D7DB-91C5-4AD1-95E5-10ED95554D12}" srcOrd="0" destOrd="0" presId="urn:microsoft.com/office/officeart/2005/8/layout/matrix3"/>
    <dgm:cxn modelId="{DD44EA53-863A-4982-A33E-67D812124CF0}" type="presOf" srcId="{89A17466-C629-4BA8-A5F1-245235DFE5EA}" destId="{03BD403C-9745-4CEC-ADBB-52AAAAAC024C}" srcOrd="0" destOrd="0" presId="urn:microsoft.com/office/officeart/2005/8/layout/matrix3"/>
    <dgm:cxn modelId="{AA995780-4474-409A-BC10-AB15DBB783C0}" srcId="{6F647D75-1B1F-45F4-82A1-E18E289B03F7}" destId="{ABFDB5AC-6870-42EF-8675-69D290427462}" srcOrd="3" destOrd="0" parTransId="{E896DCDB-0566-4DEE-B057-000530B120B8}" sibTransId="{DA60196E-37D0-46E5-B662-E7F694634788}"/>
    <dgm:cxn modelId="{E7C0C29F-2FB6-4620-8369-67025A91E75A}" srcId="{6F647D75-1B1F-45F4-82A1-E18E289B03F7}" destId="{89A17466-C629-4BA8-A5F1-245235DFE5EA}" srcOrd="1" destOrd="0" parTransId="{FEED4602-763F-4D31-955F-D46FFAA4C95E}" sibTransId="{7983D224-2588-4944-9EFC-B73A2F278F0C}"/>
    <dgm:cxn modelId="{AE1D0EED-831D-4888-A64C-F34BD6DD47F2}" type="presOf" srcId="{B13881E2-604E-48A5-BB91-0B8D73EDFBA3}" destId="{1E24184F-A1BE-44E2-A281-3E9AE18C2D6F}" srcOrd="0" destOrd="0" presId="urn:microsoft.com/office/officeart/2005/8/layout/matrix3"/>
    <dgm:cxn modelId="{5154D881-1E9B-4DF4-94BA-5B199D6F1183}" type="presParOf" srcId="{3E57604C-D4AE-49B1-B0C5-B12501987603}" destId="{E0743B92-5B15-4206-9022-EE23CC882F5F}" srcOrd="0" destOrd="0" presId="urn:microsoft.com/office/officeart/2005/8/layout/matrix3"/>
    <dgm:cxn modelId="{2C68A60D-C296-4F08-8A2E-32539041F8DA}" type="presParOf" srcId="{3E57604C-D4AE-49B1-B0C5-B12501987603}" destId="{4AE9D788-6A0F-43E0-BF18-591EAC4C2AF3}" srcOrd="1" destOrd="0" presId="urn:microsoft.com/office/officeart/2005/8/layout/matrix3"/>
    <dgm:cxn modelId="{B3FAC2A0-76E7-4E6D-AFB9-62415EBAC8F3}" type="presParOf" srcId="{3E57604C-D4AE-49B1-B0C5-B12501987603}" destId="{03BD403C-9745-4CEC-ADBB-52AAAAAC024C}" srcOrd="2" destOrd="0" presId="urn:microsoft.com/office/officeart/2005/8/layout/matrix3"/>
    <dgm:cxn modelId="{EE9F5225-D794-4645-B601-95025BC0E543}" type="presParOf" srcId="{3E57604C-D4AE-49B1-B0C5-B12501987603}" destId="{1E24184F-A1BE-44E2-A281-3E9AE18C2D6F}" srcOrd="3" destOrd="0" presId="urn:microsoft.com/office/officeart/2005/8/layout/matrix3"/>
    <dgm:cxn modelId="{4FC5B247-93A2-4831-B07D-84B223F7E9D8}" type="presParOf" srcId="{3E57604C-D4AE-49B1-B0C5-B12501987603}" destId="{9A87D7DB-91C5-4AD1-95E5-10ED95554D12}" srcOrd="4" destOrd="0" presId="urn:microsoft.com/office/officeart/2005/8/layout/matrix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E4B527-122C-45C0-A7F5-CCBE6ED1743C}" type="doc">
      <dgm:prSet loTypeId="urn:microsoft.com/office/officeart/2005/8/layout/target3" loCatId="list" qsTypeId="urn:microsoft.com/office/officeart/2005/8/quickstyle/simple4" qsCatId="simple" csTypeId="urn:microsoft.com/office/officeart/2005/8/colors/colorful3" csCatId="colorful" phldr="1"/>
      <dgm:spPr/>
      <dgm:t>
        <a:bodyPr/>
        <a:lstStyle/>
        <a:p>
          <a:endParaRPr lang="en-US"/>
        </a:p>
      </dgm:t>
    </dgm:pt>
    <dgm:pt modelId="{7DF8F9BB-C6CA-4869-9908-09F2F5B6916A}">
      <dgm:prSet phldrT="[Text]"/>
      <dgm:spPr/>
      <dgm:t>
        <a:bodyPr/>
        <a:lstStyle/>
        <a:p>
          <a:pPr>
            <a:defRPr b="1"/>
          </a:pPr>
          <a:r>
            <a:rPr lang="en-US" dirty="0"/>
            <a:t>12,200</a:t>
          </a:r>
        </a:p>
      </dgm:t>
    </dgm:pt>
    <dgm:pt modelId="{8E75F8EF-4508-44F9-9933-D5391D98E96B}" type="parTrans" cxnId="{B4A4C5FB-01B4-44C9-9C3A-E81E49F6B1AA}">
      <dgm:prSet/>
      <dgm:spPr/>
      <dgm:t>
        <a:bodyPr/>
        <a:lstStyle/>
        <a:p>
          <a:endParaRPr lang="en-US"/>
        </a:p>
      </dgm:t>
    </dgm:pt>
    <dgm:pt modelId="{BC786559-C2DE-4BA2-AAA5-850ECD598FC2}" type="sibTrans" cxnId="{B4A4C5FB-01B4-44C9-9C3A-E81E49F6B1AA}">
      <dgm:prSet/>
      <dgm:spPr/>
      <dgm:t>
        <a:bodyPr/>
        <a:lstStyle/>
        <a:p>
          <a:endParaRPr lang="en-US"/>
        </a:p>
      </dgm:t>
    </dgm:pt>
    <dgm:pt modelId="{EE8C3DD4-9C45-4AEB-8387-ED4588DCE9FE}">
      <dgm:prSet phldrT="[Text]"/>
      <dgm:spPr/>
      <dgm:t>
        <a:bodyPr/>
        <a:lstStyle/>
        <a:p>
          <a:r>
            <a:rPr lang="en-US"/>
            <a:t>Enrollment Inquiries </a:t>
          </a:r>
        </a:p>
        <a:p>
          <a:r>
            <a:rPr lang="en-US"/>
            <a:t>12/24 -6/25 (6 months)</a:t>
          </a:r>
        </a:p>
      </dgm:t>
    </dgm:pt>
    <dgm:pt modelId="{4F1CE6C1-E900-4A79-83A8-FCFA9BF02B87}" type="parTrans" cxnId="{61DCA341-EA8F-414E-9BD6-359749096A10}">
      <dgm:prSet/>
      <dgm:spPr/>
      <dgm:t>
        <a:bodyPr/>
        <a:lstStyle/>
        <a:p>
          <a:endParaRPr lang="en-US"/>
        </a:p>
      </dgm:t>
    </dgm:pt>
    <dgm:pt modelId="{C0717D68-A1AA-4DDF-BFBB-29C65AB8FE02}" type="sibTrans" cxnId="{61DCA341-EA8F-414E-9BD6-359749096A10}">
      <dgm:prSet/>
      <dgm:spPr/>
      <dgm:t>
        <a:bodyPr/>
        <a:lstStyle/>
        <a:p>
          <a:endParaRPr lang="en-US"/>
        </a:p>
      </dgm:t>
    </dgm:pt>
    <dgm:pt modelId="{03C656AB-9B52-4AE7-8CD1-CD95B159F95B}">
      <dgm:prSet phldrT="[Text]"/>
      <dgm:spPr/>
      <dgm:t>
        <a:bodyPr/>
        <a:lstStyle/>
        <a:p>
          <a:pPr>
            <a:defRPr b="1"/>
          </a:pPr>
          <a:r>
            <a:rPr lang="en-US" dirty="0"/>
            <a:t>11,000</a:t>
          </a:r>
        </a:p>
      </dgm:t>
    </dgm:pt>
    <dgm:pt modelId="{BADF64AC-1950-4E98-BECB-5D8EB0690EA7}" type="parTrans" cxnId="{B992473B-800C-48C6-9808-D5A0A0667F31}">
      <dgm:prSet/>
      <dgm:spPr/>
      <dgm:t>
        <a:bodyPr/>
        <a:lstStyle/>
        <a:p>
          <a:endParaRPr lang="en-US"/>
        </a:p>
      </dgm:t>
    </dgm:pt>
    <dgm:pt modelId="{63775F4D-80E5-40B5-947A-48DF902AB670}" type="sibTrans" cxnId="{B992473B-800C-48C6-9808-D5A0A0667F31}">
      <dgm:prSet/>
      <dgm:spPr/>
      <dgm:t>
        <a:bodyPr/>
        <a:lstStyle/>
        <a:p>
          <a:endParaRPr lang="en-US"/>
        </a:p>
      </dgm:t>
    </dgm:pt>
    <dgm:pt modelId="{EBC7F674-26C7-4CB9-9F8F-000F73501B87}">
      <dgm:prSet phldrT="[Text]"/>
      <dgm:spPr/>
      <dgm:t>
        <a:bodyPr/>
        <a:lstStyle/>
        <a:p>
          <a:r>
            <a:rPr lang="en-US" dirty="0"/>
            <a:t>Enrollment Inquiries </a:t>
          </a:r>
        </a:p>
        <a:p>
          <a:r>
            <a:rPr lang="en-US" dirty="0"/>
            <a:t>7/25 – 5/26 (10 months)</a:t>
          </a:r>
        </a:p>
      </dgm:t>
    </dgm:pt>
    <dgm:pt modelId="{83F579D8-B873-4B7D-891C-777E2C81E9CA}" type="parTrans" cxnId="{F3F56782-D6D9-4D8F-B274-5C591ED4540A}">
      <dgm:prSet/>
      <dgm:spPr/>
      <dgm:t>
        <a:bodyPr/>
        <a:lstStyle/>
        <a:p>
          <a:endParaRPr lang="en-US"/>
        </a:p>
      </dgm:t>
    </dgm:pt>
    <dgm:pt modelId="{A72FD9AD-05BE-430B-B447-D5E6047D1BAF}" type="sibTrans" cxnId="{F3F56782-D6D9-4D8F-B274-5C591ED4540A}">
      <dgm:prSet/>
      <dgm:spPr/>
      <dgm:t>
        <a:bodyPr/>
        <a:lstStyle/>
        <a:p>
          <a:endParaRPr lang="en-US"/>
        </a:p>
      </dgm:t>
    </dgm:pt>
    <dgm:pt modelId="{904E9685-7CD4-43D3-AF6B-9C8DC9F0043B}">
      <dgm:prSet phldrT="[Text]"/>
      <dgm:spPr/>
      <dgm:t>
        <a:bodyPr/>
        <a:lstStyle/>
        <a:p>
          <a:pPr>
            <a:defRPr b="1"/>
          </a:pPr>
          <a:r>
            <a:rPr lang="en-US"/>
            <a:t>1200</a:t>
          </a:r>
        </a:p>
      </dgm:t>
    </dgm:pt>
    <dgm:pt modelId="{8139237B-2521-403E-802F-CA2E29C8BE8F}" type="parTrans" cxnId="{8EA08642-09EB-473E-BE01-3E5142FF06C7}">
      <dgm:prSet/>
      <dgm:spPr/>
      <dgm:t>
        <a:bodyPr/>
        <a:lstStyle/>
        <a:p>
          <a:endParaRPr lang="en-US"/>
        </a:p>
      </dgm:t>
    </dgm:pt>
    <dgm:pt modelId="{45AA56C9-061B-4A7A-887B-90F45DCFF7BC}" type="sibTrans" cxnId="{8EA08642-09EB-473E-BE01-3E5142FF06C7}">
      <dgm:prSet/>
      <dgm:spPr/>
      <dgm:t>
        <a:bodyPr/>
        <a:lstStyle/>
        <a:p>
          <a:endParaRPr lang="en-US"/>
        </a:p>
      </dgm:t>
    </dgm:pt>
    <dgm:pt modelId="{88F182EC-A429-4511-9FA1-1D3C89853919}">
      <dgm:prSet phldrT="[Text]"/>
      <dgm:spPr/>
      <dgm:t>
        <a:bodyPr/>
        <a:lstStyle/>
        <a:p>
          <a:pPr>
            <a:defRPr b="1"/>
          </a:pPr>
          <a:r>
            <a:rPr lang="en-US" b="0" dirty="0"/>
            <a:t>Total to date (5/26)</a:t>
          </a:r>
        </a:p>
      </dgm:t>
    </dgm:pt>
    <dgm:pt modelId="{03E14F39-5FAF-4223-B3E8-EE4EC0BD04A8}" type="parTrans" cxnId="{69E17591-6AE1-4AAA-8006-9345B7B30DB2}">
      <dgm:prSet/>
      <dgm:spPr/>
      <dgm:t>
        <a:bodyPr/>
        <a:lstStyle/>
        <a:p>
          <a:endParaRPr lang="en-US"/>
        </a:p>
      </dgm:t>
    </dgm:pt>
    <dgm:pt modelId="{DD237339-72F7-4A59-B92D-BFBA7619A5EA}" type="sibTrans" cxnId="{69E17591-6AE1-4AAA-8006-9345B7B30DB2}">
      <dgm:prSet/>
      <dgm:spPr/>
      <dgm:t>
        <a:bodyPr/>
        <a:lstStyle/>
        <a:p>
          <a:endParaRPr lang="en-US"/>
        </a:p>
      </dgm:t>
    </dgm:pt>
    <dgm:pt modelId="{99C9DA95-33D2-49E4-9123-CCF11E51F6FC}" type="pres">
      <dgm:prSet presAssocID="{0EE4B527-122C-45C0-A7F5-CCBE6ED1743C}" presName="Name0" presStyleCnt="0">
        <dgm:presLayoutVars>
          <dgm:chMax val="7"/>
          <dgm:dir/>
          <dgm:animLvl val="lvl"/>
          <dgm:resizeHandles val="exact"/>
        </dgm:presLayoutVars>
      </dgm:prSet>
      <dgm:spPr/>
    </dgm:pt>
    <dgm:pt modelId="{8C610767-9B95-404C-A0E8-D8D14B36C6D9}" type="pres">
      <dgm:prSet presAssocID="{7DF8F9BB-C6CA-4869-9908-09F2F5B6916A}" presName="circle1" presStyleLbl="node1" presStyleIdx="0" presStyleCnt="3"/>
      <dgm:spPr>
        <a:solidFill>
          <a:srgbClr val="AD5538"/>
        </a:solidFill>
      </dgm:spPr>
    </dgm:pt>
    <dgm:pt modelId="{E18A8B0A-4099-4147-8FF7-D38E2A0465D2}" type="pres">
      <dgm:prSet presAssocID="{7DF8F9BB-C6CA-4869-9908-09F2F5B6916A}" presName="space" presStyleCnt="0"/>
      <dgm:spPr/>
    </dgm:pt>
    <dgm:pt modelId="{3A658E94-BFCB-4259-98BD-0C99667787DF}" type="pres">
      <dgm:prSet presAssocID="{7DF8F9BB-C6CA-4869-9908-09F2F5B6916A}" presName="rect1" presStyleLbl="alignAcc1" presStyleIdx="0" presStyleCnt="3" custLinFactNeighborX="44871" custLinFactNeighborY="59809"/>
      <dgm:spPr/>
    </dgm:pt>
    <dgm:pt modelId="{06E5704B-2585-483D-897F-F33F9679C4FD}" type="pres">
      <dgm:prSet presAssocID="{904E9685-7CD4-43D3-AF6B-9C8DC9F0043B}" presName="vertSpace2" presStyleLbl="node1" presStyleIdx="0" presStyleCnt="3"/>
      <dgm:spPr/>
    </dgm:pt>
    <dgm:pt modelId="{05DAD3AA-97C6-4E0C-88DB-549E946B41D8}" type="pres">
      <dgm:prSet presAssocID="{904E9685-7CD4-43D3-AF6B-9C8DC9F0043B}" presName="circle2" presStyleLbl="node1" presStyleIdx="1" presStyleCnt="3"/>
      <dgm:spPr>
        <a:solidFill>
          <a:srgbClr val="1572A7"/>
        </a:solidFill>
      </dgm:spPr>
    </dgm:pt>
    <dgm:pt modelId="{875CA616-C11D-441C-8830-9B49C5B1AC74}" type="pres">
      <dgm:prSet presAssocID="{904E9685-7CD4-43D3-AF6B-9C8DC9F0043B}" presName="rect2" presStyleLbl="alignAcc1" presStyleIdx="1" presStyleCnt="3"/>
      <dgm:spPr/>
    </dgm:pt>
    <dgm:pt modelId="{170D55B5-AF30-4DB0-9168-BE92F24B1CB5}" type="pres">
      <dgm:prSet presAssocID="{03C656AB-9B52-4AE7-8CD1-CD95B159F95B}" presName="vertSpace3" presStyleLbl="node1" presStyleIdx="1" presStyleCnt="3"/>
      <dgm:spPr/>
    </dgm:pt>
    <dgm:pt modelId="{7968490B-3827-42F5-B707-F1F666EC883D}" type="pres">
      <dgm:prSet presAssocID="{03C656AB-9B52-4AE7-8CD1-CD95B159F95B}" presName="circle3" presStyleLbl="node1" presStyleIdx="2" presStyleCnt="3"/>
      <dgm:spPr>
        <a:solidFill>
          <a:srgbClr val="F4C436"/>
        </a:solidFill>
      </dgm:spPr>
    </dgm:pt>
    <dgm:pt modelId="{EA1D8A2B-EC0C-4E4C-9E09-929E68FD0AF7}" type="pres">
      <dgm:prSet presAssocID="{03C656AB-9B52-4AE7-8CD1-CD95B159F95B}" presName="rect3" presStyleLbl="alignAcc1" presStyleIdx="2" presStyleCnt="3"/>
      <dgm:spPr/>
    </dgm:pt>
    <dgm:pt modelId="{D248C435-E7D5-4891-ADE5-A370FAAE3E81}" type="pres">
      <dgm:prSet presAssocID="{7DF8F9BB-C6CA-4869-9908-09F2F5B6916A}" presName="rect1ParTx" presStyleLbl="alignAcc1" presStyleIdx="2" presStyleCnt="3">
        <dgm:presLayoutVars>
          <dgm:chMax val="1"/>
          <dgm:bulletEnabled val="1"/>
        </dgm:presLayoutVars>
      </dgm:prSet>
      <dgm:spPr/>
    </dgm:pt>
    <dgm:pt modelId="{797B0CD3-FEE2-4B28-ACFB-6C402F8459F4}" type="pres">
      <dgm:prSet presAssocID="{7DF8F9BB-C6CA-4869-9908-09F2F5B6916A}" presName="rect1ChTx" presStyleLbl="alignAcc1" presStyleIdx="2" presStyleCnt="3">
        <dgm:presLayoutVars>
          <dgm:bulletEnabled val="1"/>
        </dgm:presLayoutVars>
      </dgm:prSet>
      <dgm:spPr/>
    </dgm:pt>
    <dgm:pt modelId="{8DC3C543-45A4-48C9-BA4D-C97A412A4CA5}" type="pres">
      <dgm:prSet presAssocID="{904E9685-7CD4-43D3-AF6B-9C8DC9F0043B}" presName="rect2ParTx" presStyleLbl="alignAcc1" presStyleIdx="2" presStyleCnt="3">
        <dgm:presLayoutVars>
          <dgm:chMax val="1"/>
          <dgm:bulletEnabled val="1"/>
        </dgm:presLayoutVars>
      </dgm:prSet>
      <dgm:spPr/>
    </dgm:pt>
    <dgm:pt modelId="{9BF8554B-636D-4DA7-B8A4-83D20E0AD3B8}" type="pres">
      <dgm:prSet presAssocID="{904E9685-7CD4-43D3-AF6B-9C8DC9F0043B}" presName="rect2ChTx" presStyleLbl="alignAcc1" presStyleIdx="2" presStyleCnt="3">
        <dgm:presLayoutVars>
          <dgm:bulletEnabled val="1"/>
        </dgm:presLayoutVars>
      </dgm:prSet>
      <dgm:spPr/>
    </dgm:pt>
    <dgm:pt modelId="{A0978CAA-3A84-4D9D-B7A9-627CEBB54C6F}" type="pres">
      <dgm:prSet presAssocID="{03C656AB-9B52-4AE7-8CD1-CD95B159F95B}" presName="rect3ParTx" presStyleLbl="alignAcc1" presStyleIdx="2" presStyleCnt="3">
        <dgm:presLayoutVars>
          <dgm:chMax val="1"/>
          <dgm:bulletEnabled val="1"/>
        </dgm:presLayoutVars>
      </dgm:prSet>
      <dgm:spPr/>
    </dgm:pt>
    <dgm:pt modelId="{CDC157A9-63B9-4345-91A3-3D1B2DEE4396}" type="pres">
      <dgm:prSet presAssocID="{03C656AB-9B52-4AE7-8CD1-CD95B159F95B}" presName="rect3ChTx" presStyleLbl="alignAcc1" presStyleIdx="2" presStyleCnt="3">
        <dgm:presLayoutVars>
          <dgm:bulletEnabled val="1"/>
        </dgm:presLayoutVars>
      </dgm:prSet>
      <dgm:spPr/>
    </dgm:pt>
  </dgm:ptLst>
  <dgm:cxnLst>
    <dgm:cxn modelId="{2C8A7306-35A0-4699-AD82-1A65FF507E58}" type="presOf" srcId="{03C656AB-9B52-4AE7-8CD1-CD95B159F95B}" destId="{A0978CAA-3A84-4D9D-B7A9-627CEBB54C6F}" srcOrd="1" destOrd="0" presId="urn:microsoft.com/office/officeart/2005/8/layout/target3"/>
    <dgm:cxn modelId="{2D3E5224-01AA-4E20-92E3-D2386DB043EF}" type="presOf" srcId="{904E9685-7CD4-43D3-AF6B-9C8DC9F0043B}" destId="{875CA616-C11D-441C-8830-9B49C5B1AC74}" srcOrd="0" destOrd="0" presId="urn:microsoft.com/office/officeart/2005/8/layout/target3"/>
    <dgm:cxn modelId="{B992473B-800C-48C6-9808-D5A0A0667F31}" srcId="{0EE4B527-122C-45C0-A7F5-CCBE6ED1743C}" destId="{03C656AB-9B52-4AE7-8CD1-CD95B159F95B}" srcOrd="2" destOrd="0" parTransId="{BADF64AC-1950-4E98-BECB-5D8EB0690EA7}" sibTransId="{63775F4D-80E5-40B5-947A-48DF902AB670}"/>
    <dgm:cxn modelId="{61DCA341-EA8F-414E-9BD6-359749096A10}" srcId="{904E9685-7CD4-43D3-AF6B-9C8DC9F0043B}" destId="{EE8C3DD4-9C45-4AEB-8387-ED4588DCE9FE}" srcOrd="0" destOrd="0" parTransId="{4F1CE6C1-E900-4A79-83A8-FCFA9BF02B87}" sibTransId="{C0717D68-A1AA-4DDF-BFBB-29C65AB8FE02}"/>
    <dgm:cxn modelId="{8EA08642-09EB-473E-BE01-3E5142FF06C7}" srcId="{0EE4B527-122C-45C0-A7F5-CCBE6ED1743C}" destId="{904E9685-7CD4-43D3-AF6B-9C8DC9F0043B}" srcOrd="1" destOrd="0" parTransId="{8139237B-2521-403E-802F-CA2E29C8BE8F}" sibTransId="{45AA56C9-061B-4A7A-887B-90F45DCFF7BC}"/>
    <dgm:cxn modelId="{68C6F445-B53E-450D-AAF3-62505327B5E5}" type="presOf" srcId="{88F182EC-A429-4511-9FA1-1D3C89853919}" destId="{797B0CD3-FEE2-4B28-ACFB-6C402F8459F4}" srcOrd="0" destOrd="0" presId="urn:microsoft.com/office/officeart/2005/8/layout/target3"/>
    <dgm:cxn modelId="{5139E44E-A09E-47EB-8068-C3A0ABE4DBEE}" type="presOf" srcId="{904E9685-7CD4-43D3-AF6B-9C8DC9F0043B}" destId="{8DC3C543-45A4-48C9-BA4D-C97A412A4CA5}" srcOrd="1" destOrd="0" presId="urn:microsoft.com/office/officeart/2005/8/layout/target3"/>
    <dgm:cxn modelId="{7A27A875-DEC6-4D9F-A225-BD0A1027FD61}" type="presOf" srcId="{7DF8F9BB-C6CA-4869-9908-09F2F5B6916A}" destId="{D248C435-E7D5-4891-ADE5-A370FAAE3E81}" srcOrd="1" destOrd="0" presId="urn:microsoft.com/office/officeart/2005/8/layout/target3"/>
    <dgm:cxn modelId="{F3F56782-D6D9-4D8F-B274-5C591ED4540A}" srcId="{03C656AB-9B52-4AE7-8CD1-CD95B159F95B}" destId="{EBC7F674-26C7-4CB9-9F8F-000F73501B87}" srcOrd="0" destOrd="0" parTransId="{83F579D8-B873-4B7D-891C-777E2C81E9CA}" sibTransId="{A72FD9AD-05BE-430B-B447-D5E6047D1BAF}"/>
    <dgm:cxn modelId="{FD3FF286-C3BA-4ECF-95A2-D897A80ED420}" type="presOf" srcId="{EE8C3DD4-9C45-4AEB-8387-ED4588DCE9FE}" destId="{9BF8554B-636D-4DA7-B8A4-83D20E0AD3B8}" srcOrd="0" destOrd="0" presId="urn:microsoft.com/office/officeart/2005/8/layout/target3"/>
    <dgm:cxn modelId="{69E17591-6AE1-4AAA-8006-9345B7B30DB2}" srcId="{7DF8F9BB-C6CA-4869-9908-09F2F5B6916A}" destId="{88F182EC-A429-4511-9FA1-1D3C89853919}" srcOrd="0" destOrd="0" parTransId="{03E14F39-5FAF-4223-B3E8-EE4EC0BD04A8}" sibTransId="{DD237339-72F7-4A59-B92D-BFBA7619A5EA}"/>
    <dgm:cxn modelId="{51778FA2-1680-454B-A544-468D93A62080}" type="presOf" srcId="{7DF8F9BB-C6CA-4869-9908-09F2F5B6916A}" destId="{3A658E94-BFCB-4259-98BD-0C99667787DF}" srcOrd="0" destOrd="0" presId="urn:microsoft.com/office/officeart/2005/8/layout/target3"/>
    <dgm:cxn modelId="{C40741C3-F069-4AD4-9490-47611D369FF8}" type="presOf" srcId="{EBC7F674-26C7-4CB9-9F8F-000F73501B87}" destId="{CDC157A9-63B9-4345-91A3-3D1B2DEE4396}" srcOrd="0" destOrd="0" presId="urn:microsoft.com/office/officeart/2005/8/layout/target3"/>
    <dgm:cxn modelId="{130E2BE0-5477-4D0E-8576-AA4F70C85606}" type="presOf" srcId="{03C656AB-9B52-4AE7-8CD1-CD95B159F95B}" destId="{EA1D8A2B-EC0C-4E4C-9E09-929E68FD0AF7}" srcOrd="0" destOrd="0" presId="urn:microsoft.com/office/officeart/2005/8/layout/target3"/>
    <dgm:cxn modelId="{306364F7-AEBA-41FA-96B4-7A91DDBC16BB}" type="presOf" srcId="{0EE4B527-122C-45C0-A7F5-CCBE6ED1743C}" destId="{99C9DA95-33D2-49E4-9123-CCF11E51F6FC}" srcOrd="0" destOrd="0" presId="urn:microsoft.com/office/officeart/2005/8/layout/target3"/>
    <dgm:cxn modelId="{B4A4C5FB-01B4-44C9-9C3A-E81E49F6B1AA}" srcId="{0EE4B527-122C-45C0-A7F5-CCBE6ED1743C}" destId="{7DF8F9BB-C6CA-4869-9908-09F2F5B6916A}" srcOrd="0" destOrd="0" parTransId="{8E75F8EF-4508-44F9-9933-D5391D98E96B}" sibTransId="{BC786559-C2DE-4BA2-AAA5-850ECD598FC2}"/>
    <dgm:cxn modelId="{6500A93C-978A-4C92-BE46-0D8C567CD181}" type="presParOf" srcId="{99C9DA95-33D2-49E4-9123-CCF11E51F6FC}" destId="{8C610767-9B95-404C-A0E8-D8D14B36C6D9}" srcOrd="0" destOrd="0" presId="urn:microsoft.com/office/officeart/2005/8/layout/target3"/>
    <dgm:cxn modelId="{781F803F-8B9E-45BC-A0E6-E9B844776463}" type="presParOf" srcId="{99C9DA95-33D2-49E4-9123-CCF11E51F6FC}" destId="{E18A8B0A-4099-4147-8FF7-D38E2A0465D2}" srcOrd="1" destOrd="0" presId="urn:microsoft.com/office/officeart/2005/8/layout/target3"/>
    <dgm:cxn modelId="{0E2DD437-4230-4539-8B04-026EA4C9D0AF}" type="presParOf" srcId="{99C9DA95-33D2-49E4-9123-CCF11E51F6FC}" destId="{3A658E94-BFCB-4259-98BD-0C99667787DF}" srcOrd="2" destOrd="0" presId="urn:microsoft.com/office/officeart/2005/8/layout/target3"/>
    <dgm:cxn modelId="{8C9F5B67-558D-4B8B-825B-8CE051B008F1}" type="presParOf" srcId="{99C9DA95-33D2-49E4-9123-CCF11E51F6FC}" destId="{06E5704B-2585-483D-897F-F33F9679C4FD}" srcOrd="3" destOrd="0" presId="urn:microsoft.com/office/officeart/2005/8/layout/target3"/>
    <dgm:cxn modelId="{E6C7A2FD-81FF-492F-AA2E-6CAB2A465C37}" type="presParOf" srcId="{99C9DA95-33D2-49E4-9123-CCF11E51F6FC}" destId="{05DAD3AA-97C6-4E0C-88DB-549E946B41D8}" srcOrd="4" destOrd="0" presId="urn:microsoft.com/office/officeart/2005/8/layout/target3"/>
    <dgm:cxn modelId="{37B3129B-8BAA-40A4-8487-C1190CA4B5BE}" type="presParOf" srcId="{99C9DA95-33D2-49E4-9123-CCF11E51F6FC}" destId="{875CA616-C11D-441C-8830-9B49C5B1AC74}" srcOrd="5" destOrd="0" presId="urn:microsoft.com/office/officeart/2005/8/layout/target3"/>
    <dgm:cxn modelId="{A54CE135-A335-4502-B600-F1E0D491341D}" type="presParOf" srcId="{99C9DA95-33D2-49E4-9123-CCF11E51F6FC}" destId="{170D55B5-AF30-4DB0-9168-BE92F24B1CB5}" srcOrd="6" destOrd="0" presId="urn:microsoft.com/office/officeart/2005/8/layout/target3"/>
    <dgm:cxn modelId="{5F7026E6-E137-4D90-892B-5908DFEDA6AB}" type="presParOf" srcId="{99C9DA95-33D2-49E4-9123-CCF11E51F6FC}" destId="{7968490B-3827-42F5-B707-F1F666EC883D}" srcOrd="7" destOrd="0" presId="urn:microsoft.com/office/officeart/2005/8/layout/target3"/>
    <dgm:cxn modelId="{DB2A8985-F364-450C-8204-483C08C56DCF}" type="presParOf" srcId="{99C9DA95-33D2-49E4-9123-CCF11E51F6FC}" destId="{EA1D8A2B-EC0C-4E4C-9E09-929E68FD0AF7}" srcOrd="8" destOrd="0" presId="urn:microsoft.com/office/officeart/2005/8/layout/target3"/>
    <dgm:cxn modelId="{F3FA5649-DED2-457E-BD99-377AF6D4551E}" type="presParOf" srcId="{99C9DA95-33D2-49E4-9123-CCF11E51F6FC}" destId="{D248C435-E7D5-4891-ADE5-A370FAAE3E81}" srcOrd="9" destOrd="0" presId="urn:microsoft.com/office/officeart/2005/8/layout/target3"/>
    <dgm:cxn modelId="{89E281EA-BF48-495B-AF85-B3D0B6F58E88}" type="presParOf" srcId="{99C9DA95-33D2-49E4-9123-CCF11E51F6FC}" destId="{797B0CD3-FEE2-4B28-ACFB-6C402F8459F4}" srcOrd="10" destOrd="0" presId="urn:microsoft.com/office/officeart/2005/8/layout/target3"/>
    <dgm:cxn modelId="{52DDD4F7-093D-44CA-953C-4AB02ECBAE6F}" type="presParOf" srcId="{99C9DA95-33D2-49E4-9123-CCF11E51F6FC}" destId="{8DC3C543-45A4-48C9-BA4D-C97A412A4CA5}" srcOrd="11" destOrd="0" presId="urn:microsoft.com/office/officeart/2005/8/layout/target3"/>
    <dgm:cxn modelId="{E202E436-E8A8-4532-A2AB-704CBD4F66EE}" type="presParOf" srcId="{99C9DA95-33D2-49E4-9123-CCF11E51F6FC}" destId="{9BF8554B-636D-4DA7-B8A4-83D20E0AD3B8}" srcOrd="12" destOrd="0" presId="urn:microsoft.com/office/officeart/2005/8/layout/target3"/>
    <dgm:cxn modelId="{F43D5CFF-3508-4AB3-91D3-4BF8B60BF996}" type="presParOf" srcId="{99C9DA95-33D2-49E4-9123-CCF11E51F6FC}" destId="{A0978CAA-3A84-4D9D-B7A9-627CEBB54C6F}" srcOrd="13" destOrd="0" presId="urn:microsoft.com/office/officeart/2005/8/layout/target3"/>
    <dgm:cxn modelId="{B4262D29-4A0F-4034-9208-E477B5FD6CFF}" type="presParOf" srcId="{99C9DA95-33D2-49E4-9123-CCF11E51F6FC}" destId="{CDC157A9-63B9-4345-91A3-3D1B2DEE4396}"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647D75-1B1F-45F4-82A1-E18E289B03F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5DFC9D9-DA43-4B82-B2EF-18BBE98C85E0}">
      <dgm:prSet custT="1"/>
      <dgm:spPr>
        <a:solidFill>
          <a:srgbClr val="1572A7"/>
        </a:solidFill>
      </dgm:spPr>
      <dgm:t>
        <a:bodyPr/>
        <a:lstStyle/>
        <a:p>
          <a:r>
            <a:rPr lang="en-US" sz="2400" b="0" dirty="0"/>
            <a:t>School</a:t>
          </a:r>
        </a:p>
        <a:p>
          <a:r>
            <a:rPr lang="en-US" sz="2400" b="0" dirty="0"/>
            <a:t>Websites</a:t>
          </a:r>
        </a:p>
      </dgm:t>
    </dgm:pt>
    <dgm:pt modelId="{65B19F3B-A79D-478D-B520-9FE7DCB24CF9}" type="parTrans" cxnId="{FA8CB763-B086-413F-8625-ACAC4F6B8AAE}">
      <dgm:prSet/>
      <dgm:spPr/>
      <dgm:t>
        <a:bodyPr/>
        <a:lstStyle/>
        <a:p>
          <a:endParaRPr lang="en-US"/>
        </a:p>
      </dgm:t>
    </dgm:pt>
    <dgm:pt modelId="{8B32727D-5B41-4A21-8972-8C813035752F}" type="sibTrans" cxnId="{FA8CB763-B086-413F-8625-ACAC4F6B8AAE}">
      <dgm:prSet/>
      <dgm:spPr/>
      <dgm:t>
        <a:bodyPr/>
        <a:lstStyle/>
        <a:p>
          <a:endParaRPr lang="en-US"/>
        </a:p>
      </dgm:t>
    </dgm:pt>
    <dgm:pt modelId="{89A17466-C629-4BA8-A5F1-245235DFE5EA}">
      <dgm:prSet custT="1"/>
      <dgm:spPr>
        <a:solidFill>
          <a:srgbClr val="1572A7"/>
        </a:solidFill>
      </dgm:spPr>
      <dgm:t>
        <a:bodyPr/>
        <a:lstStyle/>
        <a:p>
          <a:r>
            <a:rPr lang="en-US" sz="2400" b="0" dirty="0"/>
            <a:t>Social Media</a:t>
          </a:r>
        </a:p>
      </dgm:t>
    </dgm:pt>
    <dgm:pt modelId="{FEED4602-763F-4D31-955F-D46FFAA4C95E}" type="parTrans" cxnId="{E7C0C29F-2FB6-4620-8369-67025A91E75A}">
      <dgm:prSet/>
      <dgm:spPr/>
      <dgm:t>
        <a:bodyPr/>
        <a:lstStyle/>
        <a:p>
          <a:endParaRPr lang="en-US"/>
        </a:p>
      </dgm:t>
    </dgm:pt>
    <dgm:pt modelId="{7983D224-2588-4944-9EFC-B73A2F278F0C}" type="sibTrans" cxnId="{E7C0C29F-2FB6-4620-8369-67025A91E75A}">
      <dgm:prSet/>
      <dgm:spPr/>
      <dgm:t>
        <a:bodyPr/>
        <a:lstStyle/>
        <a:p>
          <a:endParaRPr lang="en-US"/>
        </a:p>
      </dgm:t>
    </dgm:pt>
    <dgm:pt modelId="{B13881E2-604E-48A5-BB91-0B8D73EDFBA3}">
      <dgm:prSet phldrT="[Text]"/>
      <dgm:spPr>
        <a:solidFill>
          <a:srgbClr val="1572A7"/>
        </a:solidFill>
      </dgm:spPr>
      <dgm:t>
        <a:bodyPr/>
        <a:lstStyle/>
        <a:p>
          <a:r>
            <a:rPr lang="en-US" b="0" dirty="0"/>
            <a:t>Enrollment Inquiries &amp; School Tours</a:t>
          </a:r>
        </a:p>
      </dgm:t>
    </dgm:pt>
    <dgm:pt modelId="{A1B5CEBA-7344-47D0-9999-E4051D7A4B9C}" type="parTrans" cxnId="{D04BBE3B-4719-401B-BB91-C9D9C4BFF2D5}">
      <dgm:prSet/>
      <dgm:spPr/>
      <dgm:t>
        <a:bodyPr/>
        <a:lstStyle/>
        <a:p>
          <a:endParaRPr lang="en-US"/>
        </a:p>
      </dgm:t>
    </dgm:pt>
    <dgm:pt modelId="{A079690A-6D98-40D1-B2E2-B2326CADE848}" type="sibTrans" cxnId="{D04BBE3B-4719-401B-BB91-C9D9C4BFF2D5}">
      <dgm:prSet/>
      <dgm:spPr/>
      <dgm:t>
        <a:bodyPr/>
        <a:lstStyle/>
        <a:p>
          <a:endParaRPr lang="en-US"/>
        </a:p>
      </dgm:t>
    </dgm:pt>
    <dgm:pt modelId="{ABFDB5AC-6870-42EF-8675-69D290427462}">
      <dgm:prSet phldrT="[Text]"/>
      <dgm:spPr>
        <a:solidFill>
          <a:srgbClr val="BE5B36"/>
        </a:solidFill>
        <a:ln>
          <a:solidFill>
            <a:schemeClr val="tx1"/>
          </a:solidFill>
        </a:ln>
      </dgm:spPr>
      <dgm:t>
        <a:bodyPr/>
        <a:lstStyle/>
        <a:p>
          <a:r>
            <a:rPr lang="en-US" b="1" dirty="0">
              <a:solidFill>
                <a:schemeClr val="tx1"/>
              </a:solidFill>
            </a:rPr>
            <a:t>Marketing &amp; Branding</a:t>
          </a:r>
        </a:p>
      </dgm:t>
    </dgm:pt>
    <dgm:pt modelId="{E896DCDB-0566-4DEE-B057-000530B120B8}" type="parTrans" cxnId="{AA995780-4474-409A-BC10-AB15DBB783C0}">
      <dgm:prSet/>
      <dgm:spPr/>
      <dgm:t>
        <a:bodyPr/>
        <a:lstStyle/>
        <a:p>
          <a:endParaRPr lang="en-US"/>
        </a:p>
      </dgm:t>
    </dgm:pt>
    <dgm:pt modelId="{DA60196E-37D0-46E5-B662-E7F694634788}" type="sibTrans" cxnId="{AA995780-4474-409A-BC10-AB15DBB783C0}">
      <dgm:prSet/>
      <dgm:spPr/>
      <dgm:t>
        <a:bodyPr/>
        <a:lstStyle/>
        <a:p>
          <a:endParaRPr lang="en-US"/>
        </a:p>
      </dgm:t>
    </dgm:pt>
    <dgm:pt modelId="{3E57604C-D4AE-49B1-B0C5-B12501987603}" type="pres">
      <dgm:prSet presAssocID="{6F647D75-1B1F-45F4-82A1-E18E289B03F7}" presName="matrix" presStyleCnt="0">
        <dgm:presLayoutVars>
          <dgm:chMax val="1"/>
          <dgm:dir/>
          <dgm:resizeHandles val="exact"/>
        </dgm:presLayoutVars>
      </dgm:prSet>
      <dgm:spPr/>
    </dgm:pt>
    <dgm:pt modelId="{E0743B92-5B15-4206-9022-EE23CC882F5F}" type="pres">
      <dgm:prSet presAssocID="{6F647D75-1B1F-45F4-82A1-E18E289B03F7}" presName="diamond" presStyleLbl="bgShp" presStyleIdx="0" presStyleCnt="1"/>
      <dgm:spPr/>
    </dgm:pt>
    <dgm:pt modelId="{4AE9D788-6A0F-43E0-BF18-591EAC4C2AF3}" type="pres">
      <dgm:prSet presAssocID="{6F647D75-1B1F-45F4-82A1-E18E289B03F7}" presName="quad1" presStyleLbl="node1" presStyleIdx="0" presStyleCnt="4">
        <dgm:presLayoutVars>
          <dgm:chMax val="0"/>
          <dgm:chPref val="0"/>
          <dgm:bulletEnabled val="1"/>
        </dgm:presLayoutVars>
      </dgm:prSet>
      <dgm:spPr/>
    </dgm:pt>
    <dgm:pt modelId="{03BD403C-9745-4CEC-ADBB-52AAAAAC024C}" type="pres">
      <dgm:prSet presAssocID="{6F647D75-1B1F-45F4-82A1-E18E289B03F7}" presName="quad2" presStyleLbl="node1" presStyleIdx="1" presStyleCnt="4">
        <dgm:presLayoutVars>
          <dgm:chMax val="0"/>
          <dgm:chPref val="0"/>
          <dgm:bulletEnabled val="1"/>
        </dgm:presLayoutVars>
      </dgm:prSet>
      <dgm:spPr/>
    </dgm:pt>
    <dgm:pt modelId="{1E24184F-A1BE-44E2-A281-3E9AE18C2D6F}" type="pres">
      <dgm:prSet presAssocID="{6F647D75-1B1F-45F4-82A1-E18E289B03F7}" presName="quad3" presStyleLbl="node1" presStyleIdx="2" presStyleCnt="4">
        <dgm:presLayoutVars>
          <dgm:chMax val="0"/>
          <dgm:chPref val="0"/>
          <dgm:bulletEnabled val="1"/>
        </dgm:presLayoutVars>
      </dgm:prSet>
      <dgm:spPr/>
    </dgm:pt>
    <dgm:pt modelId="{9A87D7DB-91C5-4AD1-95E5-10ED95554D12}" type="pres">
      <dgm:prSet presAssocID="{6F647D75-1B1F-45F4-82A1-E18E289B03F7}" presName="quad4" presStyleLbl="node1" presStyleIdx="3" presStyleCnt="4">
        <dgm:presLayoutVars>
          <dgm:chMax val="0"/>
          <dgm:chPref val="0"/>
          <dgm:bulletEnabled val="1"/>
        </dgm:presLayoutVars>
      </dgm:prSet>
      <dgm:spPr/>
    </dgm:pt>
  </dgm:ptLst>
  <dgm:cxnLst>
    <dgm:cxn modelId="{5D5EFF2B-CEA7-4691-A3A4-875728948FFE}" type="presOf" srcId="{D5DFC9D9-DA43-4B82-B2EF-18BBE98C85E0}" destId="{4AE9D788-6A0F-43E0-BF18-591EAC4C2AF3}" srcOrd="0" destOrd="0" presId="urn:microsoft.com/office/officeart/2005/8/layout/matrix3"/>
    <dgm:cxn modelId="{D04BBE3B-4719-401B-BB91-C9D9C4BFF2D5}" srcId="{6F647D75-1B1F-45F4-82A1-E18E289B03F7}" destId="{B13881E2-604E-48A5-BB91-0B8D73EDFBA3}" srcOrd="2" destOrd="0" parTransId="{A1B5CEBA-7344-47D0-9999-E4051D7A4B9C}" sibTransId="{A079690A-6D98-40D1-B2E2-B2326CADE848}"/>
    <dgm:cxn modelId="{FA8CB763-B086-413F-8625-ACAC4F6B8AAE}" srcId="{6F647D75-1B1F-45F4-82A1-E18E289B03F7}" destId="{D5DFC9D9-DA43-4B82-B2EF-18BBE98C85E0}" srcOrd="0" destOrd="0" parTransId="{65B19F3B-A79D-478D-B520-9FE7DCB24CF9}" sibTransId="{8B32727D-5B41-4A21-8972-8C813035752F}"/>
    <dgm:cxn modelId="{ED56E66E-ECAA-4D5B-B219-46E646EFAFC8}" type="presOf" srcId="{6F647D75-1B1F-45F4-82A1-E18E289B03F7}" destId="{3E57604C-D4AE-49B1-B0C5-B12501987603}" srcOrd="0" destOrd="0" presId="urn:microsoft.com/office/officeart/2005/8/layout/matrix3"/>
    <dgm:cxn modelId="{9FA46A72-E402-4E3C-B385-44DB15A834DB}" type="presOf" srcId="{ABFDB5AC-6870-42EF-8675-69D290427462}" destId="{9A87D7DB-91C5-4AD1-95E5-10ED95554D12}" srcOrd="0" destOrd="0" presId="urn:microsoft.com/office/officeart/2005/8/layout/matrix3"/>
    <dgm:cxn modelId="{DD44EA53-863A-4982-A33E-67D812124CF0}" type="presOf" srcId="{89A17466-C629-4BA8-A5F1-245235DFE5EA}" destId="{03BD403C-9745-4CEC-ADBB-52AAAAAC024C}" srcOrd="0" destOrd="0" presId="urn:microsoft.com/office/officeart/2005/8/layout/matrix3"/>
    <dgm:cxn modelId="{AA995780-4474-409A-BC10-AB15DBB783C0}" srcId="{6F647D75-1B1F-45F4-82A1-E18E289B03F7}" destId="{ABFDB5AC-6870-42EF-8675-69D290427462}" srcOrd="3" destOrd="0" parTransId="{E896DCDB-0566-4DEE-B057-000530B120B8}" sibTransId="{DA60196E-37D0-46E5-B662-E7F694634788}"/>
    <dgm:cxn modelId="{E7C0C29F-2FB6-4620-8369-67025A91E75A}" srcId="{6F647D75-1B1F-45F4-82A1-E18E289B03F7}" destId="{89A17466-C629-4BA8-A5F1-245235DFE5EA}" srcOrd="1" destOrd="0" parTransId="{FEED4602-763F-4D31-955F-D46FFAA4C95E}" sibTransId="{7983D224-2588-4944-9EFC-B73A2F278F0C}"/>
    <dgm:cxn modelId="{AE1D0EED-831D-4888-A64C-F34BD6DD47F2}" type="presOf" srcId="{B13881E2-604E-48A5-BB91-0B8D73EDFBA3}" destId="{1E24184F-A1BE-44E2-A281-3E9AE18C2D6F}" srcOrd="0" destOrd="0" presId="urn:microsoft.com/office/officeart/2005/8/layout/matrix3"/>
    <dgm:cxn modelId="{5154D881-1E9B-4DF4-94BA-5B199D6F1183}" type="presParOf" srcId="{3E57604C-D4AE-49B1-B0C5-B12501987603}" destId="{E0743B92-5B15-4206-9022-EE23CC882F5F}" srcOrd="0" destOrd="0" presId="urn:microsoft.com/office/officeart/2005/8/layout/matrix3"/>
    <dgm:cxn modelId="{2C68A60D-C296-4F08-8A2E-32539041F8DA}" type="presParOf" srcId="{3E57604C-D4AE-49B1-B0C5-B12501987603}" destId="{4AE9D788-6A0F-43E0-BF18-591EAC4C2AF3}" srcOrd="1" destOrd="0" presId="urn:microsoft.com/office/officeart/2005/8/layout/matrix3"/>
    <dgm:cxn modelId="{B3FAC2A0-76E7-4E6D-AFB9-62415EBAC8F3}" type="presParOf" srcId="{3E57604C-D4AE-49B1-B0C5-B12501987603}" destId="{03BD403C-9745-4CEC-ADBB-52AAAAAC024C}" srcOrd="2" destOrd="0" presId="urn:microsoft.com/office/officeart/2005/8/layout/matrix3"/>
    <dgm:cxn modelId="{EE9F5225-D794-4645-B601-95025BC0E543}" type="presParOf" srcId="{3E57604C-D4AE-49B1-B0C5-B12501987603}" destId="{1E24184F-A1BE-44E2-A281-3E9AE18C2D6F}" srcOrd="3" destOrd="0" presId="urn:microsoft.com/office/officeart/2005/8/layout/matrix3"/>
    <dgm:cxn modelId="{4FC5B247-93A2-4831-B07D-84B223F7E9D8}" type="presParOf" srcId="{3E57604C-D4AE-49B1-B0C5-B12501987603}" destId="{9A87D7DB-91C5-4AD1-95E5-10ED95554D1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CFCF50-0ECB-4F5F-97E3-2BE8F79279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B89E1B-31A5-4C23-B7C5-1147318A47CB}">
      <dgm:prSet phldrT="[Text]" custT="1"/>
      <dgm:spPr>
        <a:solidFill>
          <a:srgbClr val="1572A7"/>
        </a:solidFill>
      </dgm:spPr>
      <dgm:t>
        <a:bodyPr/>
        <a:lstStyle/>
        <a:p>
          <a:pPr>
            <a:buNone/>
          </a:pPr>
          <a:r>
            <a:rPr lang="en-US" sz="2000" b="1" dirty="0"/>
            <a:t>School Communications Blueprint: School Story, Strengths and Key Messages Worksheet</a:t>
          </a:r>
        </a:p>
      </dgm:t>
    </dgm:pt>
    <dgm:pt modelId="{F6F2D56C-3ABB-4090-B993-0E4CC1FE8B3F}" type="parTrans" cxnId="{2CDCB744-2705-4B0A-94D7-8494CDF51343}">
      <dgm:prSet/>
      <dgm:spPr/>
      <dgm:t>
        <a:bodyPr/>
        <a:lstStyle/>
        <a:p>
          <a:endParaRPr lang="en-US"/>
        </a:p>
      </dgm:t>
    </dgm:pt>
    <dgm:pt modelId="{A52AB644-6DAF-4900-AB41-E2678FABA49A}" type="sibTrans" cxnId="{2CDCB744-2705-4B0A-94D7-8494CDF51343}">
      <dgm:prSet/>
      <dgm:spPr/>
      <dgm:t>
        <a:bodyPr/>
        <a:lstStyle/>
        <a:p>
          <a:endParaRPr lang="en-US"/>
        </a:p>
      </dgm:t>
    </dgm:pt>
    <dgm:pt modelId="{1F1053B0-5DE6-41E5-B6F8-B3B375E93C39}">
      <dgm:prSet phldrT="[Text]" custT="1"/>
      <dgm:spPr>
        <a:solidFill>
          <a:srgbClr val="1572A7"/>
        </a:solidFill>
      </dgm:spPr>
      <dgm:t>
        <a:bodyPr/>
        <a:lstStyle/>
        <a:p>
          <a:pPr>
            <a:buNone/>
          </a:pPr>
          <a:r>
            <a:rPr lang="en-US" sz="2000" b="1" dirty="0"/>
            <a:t>Next Steps to Close Marketing/Branding</a:t>
          </a:r>
        </a:p>
      </dgm:t>
    </dgm:pt>
    <dgm:pt modelId="{3EE7479A-8B2A-4C7A-BA60-763BCA195C91}" type="parTrans" cxnId="{84442A3A-FD07-4EEB-B32E-127DA0EFDB2A}">
      <dgm:prSet/>
      <dgm:spPr/>
      <dgm:t>
        <a:bodyPr/>
        <a:lstStyle/>
        <a:p>
          <a:endParaRPr lang="en-US"/>
        </a:p>
      </dgm:t>
    </dgm:pt>
    <dgm:pt modelId="{A699C451-D6BA-4777-B9B0-824199C04FA1}" type="sibTrans" cxnId="{84442A3A-FD07-4EEB-B32E-127DA0EFDB2A}">
      <dgm:prSet/>
      <dgm:spPr/>
      <dgm:t>
        <a:bodyPr/>
        <a:lstStyle/>
        <a:p>
          <a:endParaRPr lang="en-US"/>
        </a:p>
      </dgm:t>
    </dgm:pt>
    <dgm:pt modelId="{CC05B06D-44C5-4E72-B3DE-6A71CC21D54D}">
      <dgm:prSet phldrT="[Text]" custT="1"/>
      <dgm:spPr/>
      <dgm:t>
        <a:bodyPr/>
        <a:lstStyle/>
        <a:p>
          <a:pPr>
            <a:buFont typeface="Arial" panose="020B0604020202020204" pitchFamily="34" charset="0"/>
            <a:buChar char="•"/>
          </a:pPr>
          <a:r>
            <a:rPr lang="en-US" sz="2000" b="0" dirty="0"/>
            <a:t>Mission &amp; Vision</a:t>
          </a:r>
        </a:p>
      </dgm:t>
    </dgm:pt>
    <dgm:pt modelId="{A91AB9AD-0090-4E94-9C57-60D8BDD35498}" type="parTrans" cxnId="{9F487233-A324-4778-9F33-ABB0D8A98BF8}">
      <dgm:prSet/>
      <dgm:spPr/>
      <dgm:t>
        <a:bodyPr/>
        <a:lstStyle/>
        <a:p>
          <a:endParaRPr lang="en-US"/>
        </a:p>
      </dgm:t>
    </dgm:pt>
    <dgm:pt modelId="{713E92F3-07CC-4A85-A882-719A1D7CB390}" type="sibTrans" cxnId="{9F487233-A324-4778-9F33-ABB0D8A98BF8}">
      <dgm:prSet/>
      <dgm:spPr/>
      <dgm:t>
        <a:bodyPr/>
        <a:lstStyle/>
        <a:p>
          <a:endParaRPr lang="en-US"/>
        </a:p>
      </dgm:t>
    </dgm:pt>
    <dgm:pt modelId="{9D7D081B-BA3F-45B3-88A7-26C0A713845C}">
      <dgm:prSet phldrT="[Text]" custT="1"/>
      <dgm:spPr/>
      <dgm:t>
        <a:bodyPr/>
        <a:lstStyle/>
        <a:p>
          <a:pPr>
            <a:buFont typeface="Arial" panose="020B0604020202020204" pitchFamily="34" charset="0"/>
            <a:buChar char="•"/>
          </a:pPr>
          <a:r>
            <a:rPr lang="en-US" sz="2000" b="0" dirty="0"/>
            <a:t>Identify School’s Core Strengths</a:t>
          </a:r>
        </a:p>
      </dgm:t>
    </dgm:pt>
    <dgm:pt modelId="{76F4B3A1-FABC-413B-8BEC-DB2E93573C4B}" type="parTrans" cxnId="{1B24157D-8861-462C-B58B-02DFB0CB3D53}">
      <dgm:prSet/>
      <dgm:spPr/>
      <dgm:t>
        <a:bodyPr/>
        <a:lstStyle/>
        <a:p>
          <a:endParaRPr lang="en-US"/>
        </a:p>
      </dgm:t>
    </dgm:pt>
    <dgm:pt modelId="{DDA762BE-335F-4B84-8A3F-74C04750DD5E}" type="sibTrans" cxnId="{1B24157D-8861-462C-B58B-02DFB0CB3D53}">
      <dgm:prSet/>
      <dgm:spPr/>
      <dgm:t>
        <a:bodyPr/>
        <a:lstStyle/>
        <a:p>
          <a:endParaRPr lang="en-US"/>
        </a:p>
      </dgm:t>
    </dgm:pt>
    <dgm:pt modelId="{31E25572-3258-4368-8F90-C463B343C70A}">
      <dgm:prSet phldrT="[Text]" custT="1"/>
      <dgm:spPr/>
      <dgm:t>
        <a:bodyPr/>
        <a:lstStyle/>
        <a:p>
          <a:pPr>
            <a:buFont typeface="Arial" panose="020B0604020202020204" pitchFamily="34" charset="0"/>
            <a:buChar char="•"/>
          </a:pPr>
          <a:r>
            <a:rPr lang="en-US" sz="2000" b="0" dirty="0"/>
            <a:t>Identify Stakeholder Groups</a:t>
          </a:r>
        </a:p>
      </dgm:t>
    </dgm:pt>
    <dgm:pt modelId="{849B924E-FC02-4042-B83C-F240C2F0266A}" type="parTrans" cxnId="{166385DE-71F1-4968-923F-028AF0A645B8}">
      <dgm:prSet/>
      <dgm:spPr/>
      <dgm:t>
        <a:bodyPr/>
        <a:lstStyle/>
        <a:p>
          <a:endParaRPr lang="en-US"/>
        </a:p>
      </dgm:t>
    </dgm:pt>
    <dgm:pt modelId="{E8E15485-E8C8-44FA-A7B4-49269DE4EE6F}" type="sibTrans" cxnId="{166385DE-71F1-4968-923F-028AF0A645B8}">
      <dgm:prSet/>
      <dgm:spPr/>
      <dgm:t>
        <a:bodyPr/>
        <a:lstStyle/>
        <a:p>
          <a:endParaRPr lang="en-US"/>
        </a:p>
      </dgm:t>
    </dgm:pt>
    <dgm:pt modelId="{002DF35A-374E-4361-A97B-84A40F560DC3}">
      <dgm:prSet phldrT="[Text]" custT="1"/>
      <dgm:spPr/>
      <dgm:t>
        <a:bodyPr/>
        <a:lstStyle/>
        <a:p>
          <a:pPr>
            <a:buFont typeface="Arial" panose="020B0604020202020204" pitchFamily="34" charset="0"/>
            <a:buChar char="•"/>
          </a:pPr>
          <a:r>
            <a:rPr lang="en-US" sz="2000" b="0" dirty="0"/>
            <a:t>AI Prompts (Tell School Story, Create Value Proposition, Principal Annual Message, etc.)</a:t>
          </a:r>
        </a:p>
      </dgm:t>
    </dgm:pt>
    <dgm:pt modelId="{6CD517D9-BF2D-4C1B-B54F-0BB475F3D6BA}" type="parTrans" cxnId="{FC915DA7-37AD-4937-ADFB-85EC52085E68}">
      <dgm:prSet/>
      <dgm:spPr/>
      <dgm:t>
        <a:bodyPr/>
        <a:lstStyle/>
        <a:p>
          <a:endParaRPr lang="en-US"/>
        </a:p>
      </dgm:t>
    </dgm:pt>
    <dgm:pt modelId="{1FE8A86E-0867-46F3-A4A9-E0519E6FD70E}" type="sibTrans" cxnId="{FC915DA7-37AD-4937-ADFB-85EC52085E68}">
      <dgm:prSet/>
      <dgm:spPr/>
      <dgm:t>
        <a:bodyPr/>
        <a:lstStyle/>
        <a:p>
          <a:endParaRPr lang="en-US"/>
        </a:p>
      </dgm:t>
    </dgm:pt>
    <dgm:pt modelId="{AE6D3423-A74C-4FA3-87BE-8341C7CC920E}">
      <dgm:prSet phldrT="[Text]" custT="1"/>
      <dgm:spPr/>
      <dgm:t>
        <a:bodyPr/>
        <a:lstStyle/>
        <a:p>
          <a:pPr>
            <a:buNone/>
          </a:pPr>
          <a:r>
            <a:rPr lang="en-US" sz="2000" b="0" dirty="0"/>
            <a:t>Submit the following to your Director for review and approval:</a:t>
          </a:r>
          <a:br>
            <a:rPr lang="en-US" sz="2000" b="0" dirty="0"/>
          </a:br>
          <a:r>
            <a:rPr lang="en-US" sz="2000" b="0" dirty="0"/>
            <a:t>• Completed school story</a:t>
          </a:r>
          <a:br>
            <a:rPr lang="en-US" sz="2000" b="0" dirty="0"/>
          </a:br>
          <a:r>
            <a:rPr lang="en-US" sz="2000" b="0" dirty="0"/>
            <a:t>• One-sentence Key Message (School Promise)</a:t>
          </a:r>
          <a:br>
            <a:rPr lang="en-US" sz="2000" b="0" dirty="0"/>
          </a:br>
          <a:r>
            <a:rPr lang="en-US" sz="2000" b="0" dirty="0"/>
            <a:t>• Principal’s Message</a:t>
          </a:r>
        </a:p>
      </dgm:t>
    </dgm:pt>
    <dgm:pt modelId="{3C07EA30-ADD0-47E0-B65A-3E8208B17464}" type="parTrans" cxnId="{39139ECE-DCFF-4EE4-8113-37751463A583}">
      <dgm:prSet/>
      <dgm:spPr/>
      <dgm:t>
        <a:bodyPr/>
        <a:lstStyle/>
        <a:p>
          <a:endParaRPr lang="en-US"/>
        </a:p>
      </dgm:t>
    </dgm:pt>
    <dgm:pt modelId="{C0EB3951-E712-4FCD-8C88-74689C5B502D}" type="sibTrans" cxnId="{39139ECE-DCFF-4EE4-8113-37751463A583}">
      <dgm:prSet/>
      <dgm:spPr/>
      <dgm:t>
        <a:bodyPr/>
        <a:lstStyle/>
        <a:p>
          <a:endParaRPr lang="en-US"/>
        </a:p>
      </dgm:t>
    </dgm:pt>
    <dgm:pt modelId="{8BFCC20D-7367-4941-B5AD-ABDDA3DEE215}" type="pres">
      <dgm:prSet presAssocID="{9FCFCF50-0ECB-4F5F-97E3-2BE8F792791A}" presName="linear" presStyleCnt="0">
        <dgm:presLayoutVars>
          <dgm:animLvl val="lvl"/>
          <dgm:resizeHandles val="exact"/>
        </dgm:presLayoutVars>
      </dgm:prSet>
      <dgm:spPr/>
    </dgm:pt>
    <dgm:pt modelId="{27858707-3E21-4587-89BD-F25554BB66F5}" type="pres">
      <dgm:prSet presAssocID="{9AB89E1B-31A5-4C23-B7C5-1147318A47CB}" presName="parentText" presStyleLbl="node1" presStyleIdx="0" presStyleCnt="2" custLinFactNeighborY="-7983">
        <dgm:presLayoutVars>
          <dgm:chMax val="0"/>
          <dgm:bulletEnabled val="1"/>
        </dgm:presLayoutVars>
      </dgm:prSet>
      <dgm:spPr/>
    </dgm:pt>
    <dgm:pt modelId="{52899EE4-3EBD-4BC3-B69D-1D68CF301382}" type="pres">
      <dgm:prSet presAssocID="{9AB89E1B-31A5-4C23-B7C5-1147318A47CB}" presName="childText" presStyleLbl="revTx" presStyleIdx="0" presStyleCnt="2">
        <dgm:presLayoutVars>
          <dgm:bulletEnabled val="1"/>
        </dgm:presLayoutVars>
      </dgm:prSet>
      <dgm:spPr/>
    </dgm:pt>
    <dgm:pt modelId="{36AB64EC-B64D-4090-88E9-37DAAC151B22}" type="pres">
      <dgm:prSet presAssocID="{1F1053B0-5DE6-41E5-B6F8-B3B375E93C39}" presName="parentText" presStyleLbl="node1" presStyleIdx="1" presStyleCnt="2">
        <dgm:presLayoutVars>
          <dgm:chMax val="0"/>
          <dgm:bulletEnabled val="1"/>
        </dgm:presLayoutVars>
      </dgm:prSet>
      <dgm:spPr/>
    </dgm:pt>
    <dgm:pt modelId="{7446D804-112A-4EDE-B704-00835527B5E0}" type="pres">
      <dgm:prSet presAssocID="{1F1053B0-5DE6-41E5-B6F8-B3B375E93C39}" presName="childText" presStyleLbl="revTx" presStyleIdx="1" presStyleCnt="2">
        <dgm:presLayoutVars>
          <dgm:bulletEnabled val="1"/>
        </dgm:presLayoutVars>
      </dgm:prSet>
      <dgm:spPr/>
    </dgm:pt>
  </dgm:ptLst>
  <dgm:cxnLst>
    <dgm:cxn modelId="{4E1DD928-841C-43B5-A7CB-60DB918E38D5}" type="presOf" srcId="{CC05B06D-44C5-4E72-B3DE-6A71CC21D54D}" destId="{52899EE4-3EBD-4BC3-B69D-1D68CF301382}" srcOrd="0" destOrd="0" presId="urn:microsoft.com/office/officeart/2005/8/layout/vList2"/>
    <dgm:cxn modelId="{9F487233-A324-4778-9F33-ABB0D8A98BF8}" srcId="{9AB89E1B-31A5-4C23-B7C5-1147318A47CB}" destId="{CC05B06D-44C5-4E72-B3DE-6A71CC21D54D}" srcOrd="0" destOrd="0" parTransId="{A91AB9AD-0090-4E94-9C57-60D8BDD35498}" sibTransId="{713E92F3-07CC-4A85-A882-719A1D7CB390}"/>
    <dgm:cxn modelId="{84442A3A-FD07-4EEB-B32E-127DA0EFDB2A}" srcId="{9FCFCF50-0ECB-4F5F-97E3-2BE8F792791A}" destId="{1F1053B0-5DE6-41E5-B6F8-B3B375E93C39}" srcOrd="1" destOrd="0" parTransId="{3EE7479A-8B2A-4C7A-BA60-763BCA195C91}" sibTransId="{A699C451-D6BA-4777-B9B0-824199C04FA1}"/>
    <dgm:cxn modelId="{2CDCB744-2705-4B0A-94D7-8494CDF51343}" srcId="{9FCFCF50-0ECB-4F5F-97E3-2BE8F792791A}" destId="{9AB89E1B-31A5-4C23-B7C5-1147318A47CB}" srcOrd="0" destOrd="0" parTransId="{F6F2D56C-3ABB-4090-B993-0E4CC1FE8B3F}" sibTransId="{A52AB644-6DAF-4900-AB41-E2678FABA49A}"/>
    <dgm:cxn modelId="{2D73996A-4FE7-44A7-9F20-DF5DF0AA461C}" type="presOf" srcId="{AE6D3423-A74C-4FA3-87BE-8341C7CC920E}" destId="{7446D804-112A-4EDE-B704-00835527B5E0}" srcOrd="0" destOrd="0" presId="urn:microsoft.com/office/officeart/2005/8/layout/vList2"/>
    <dgm:cxn modelId="{6B9CB06B-A501-49FF-9297-F88A04FB6FC0}" type="presOf" srcId="{9FCFCF50-0ECB-4F5F-97E3-2BE8F792791A}" destId="{8BFCC20D-7367-4941-B5AD-ABDDA3DEE215}" srcOrd="0" destOrd="0" presId="urn:microsoft.com/office/officeart/2005/8/layout/vList2"/>
    <dgm:cxn modelId="{04507576-5E80-4688-A470-3D7BDC7DAD5E}" type="presOf" srcId="{9AB89E1B-31A5-4C23-B7C5-1147318A47CB}" destId="{27858707-3E21-4587-89BD-F25554BB66F5}" srcOrd="0" destOrd="0" presId="urn:microsoft.com/office/officeart/2005/8/layout/vList2"/>
    <dgm:cxn modelId="{1B24157D-8861-462C-B58B-02DFB0CB3D53}" srcId="{9AB89E1B-31A5-4C23-B7C5-1147318A47CB}" destId="{9D7D081B-BA3F-45B3-88A7-26C0A713845C}" srcOrd="1" destOrd="0" parTransId="{76F4B3A1-FABC-413B-8BEC-DB2E93573C4B}" sibTransId="{DDA762BE-335F-4B84-8A3F-74C04750DD5E}"/>
    <dgm:cxn modelId="{6C388295-A858-4237-B2FE-CC0993FDBED1}" type="presOf" srcId="{002DF35A-374E-4361-A97B-84A40F560DC3}" destId="{52899EE4-3EBD-4BC3-B69D-1D68CF301382}" srcOrd="0" destOrd="3" presId="urn:microsoft.com/office/officeart/2005/8/layout/vList2"/>
    <dgm:cxn modelId="{FC915DA7-37AD-4937-ADFB-85EC52085E68}" srcId="{9AB89E1B-31A5-4C23-B7C5-1147318A47CB}" destId="{002DF35A-374E-4361-A97B-84A40F560DC3}" srcOrd="3" destOrd="0" parTransId="{6CD517D9-BF2D-4C1B-B54F-0BB475F3D6BA}" sibTransId="{1FE8A86E-0867-46F3-A4A9-E0519E6FD70E}"/>
    <dgm:cxn modelId="{87C7A4AC-8B18-49EE-8120-35607678924C}" type="presOf" srcId="{1F1053B0-5DE6-41E5-B6F8-B3B375E93C39}" destId="{36AB64EC-B64D-4090-88E9-37DAAC151B22}" srcOrd="0" destOrd="0" presId="urn:microsoft.com/office/officeart/2005/8/layout/vList2"/>
    <dgm:cxn modelId="{39139ECE-DCFF-4EE4-8113-37751463A583}" srcId="{1F1053B0-5DE6-41E5-B6F8-B3B375E93C39}" destId="{AE6D3423-A74C-4FA3-87BE-8341C7CC920E}" srcOrd="0" destOrd="0" parTransId="{3C07EA30-ADD0-47E0-B65A-3E8208B17464}" sibTransId="{C0EB3951-E712-4FCD-8C88-74689C5B502D}"/>
    <dgm:cxn modelId="{2DDEEBD1-7120-47FC-B647-6BF391C8A70D}" type="presOf" srcId="{9D7D081B-BA3F-45B3-88A7-26C0A713845C}" destId="{52899EE4-3EBD-4BC3-B69D-1D68CF301382}" srcOrd="0" destOrd="1" presId="urn:microsoft.com/office/officeart/2005/8/layout/vList2"/>
    <dgm:cxn modelId="{B15417D3-8A2F-4BFF-BD72-3568CBCDC99D}" type="presOf" srcId="{31E25572-3258-4368-8F90-C463B343C70A}" destId="{52899EE4-3EBD-4BC3-B69D-1D68CF301382}" srcOrd="0" destOrd="2" presId="urn:microsoft.com/office/officeart/2005/8/layout/vList2"/>
    <dgm:cxn modelId="{166385DE-71F1-4968-923F-028AF0A645B8}" srcId="{9AB89E1B-31A5-4C23-B7C5-1147318A47CB}" destId="{31E25572-3258-4368-8F90-C463B343C70A}" srcOrd="2" destOrd="0" parTransId="{849B924E-FC02-4042-B83C-F240C2F0266A}" sibTransId="{E8E15485-E8C8-44FA-A7B4-49269DE4EE6F}"/>
    <dgm:cxn modelId="{CAEA14C1-71F7-4410-A9EC-77B28D402F92}" type="presParOf" srcId="{8BFCC20D-7367-4941-B5AD-ABDDA3DEE215}" destId="{27858707-3E21-4587-89BD-F25554BB66F5}" srcOrd="0" destOrd="0" presId="urn:microsoft.com/office/officeart/2005/8/layout/vList2"/>
    <dgm:cxn modelId="{6063500E-6861-44B6-883A-1FD86DB4DC64}" type="presParOf" srcId="{8BFCC20D-7367-4941-B5AD-ABDDA3DEE215}" destId="{52899EE4-3EBD-4BC3-B69D-1D68CF301382}" srcOrd="1" destOrd="0" presId="urn:microsoft.com/office/officeart/2005/8/layout/vList2"/>
    <dgm:cxn modelId="{FEF97AD9-8419-425E-95E4-9A6C64DCAD56}" type="presParOf" srcId="{8BFCC20D-7367-4941-B5AD-ABDDA3DEE215}" destId="{36AB64EC-B64D-4090-88E9-37DAAC151B22}" srcOrd="2" destOrd="0" presId="urn:microsoft.com/office/officeart/2005/8/layout/vList2"/>
    <dgm:cxn modelId="{C2B54F18-CC5A-412E-AF69-BACB37ED3DC5}" type="presParOf" srcId="{8BFCC20D-7367-4941-B5AD-ABDDA3DEE215}" destId="{7446D804-112A-4EDE-B704-00835527B5E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5601B-674D-4093-9442-2C9D36C0E45A}">
      <dsp:nvSpPr>
        <dsp:cNvPr id="0" name=""/>
        <dsp:cNvSpPr/>
      </dsp:nvSpPr>
      <dsp:spPr>
        <a:xfrm>
          <a:off x="0" y="510874"/>
          <a:ext cx="9232900" cy="2126250"/>
        </a:xfrm>
        <a:prstGeom prst="rect">
          <a:avLst/>
        </a:prstGeom>
        <a:solidFill>
          <a:srgbClr val="E6F5FB">
            <a:alpha val="90000"/>
          </a:srgbClr>
        </a:solidFill>
        <a:ln w="25400" cap="flat" cmpd="sng" algn="ctr">
          <a:solidFill>
            <a:srgbClr val="E6F5FB"/>
          </a:solidFill>
          <a:prstDash val="solid"/>
        </a:ln>
        <a:effectLst/>
      </dsp:spPr>
      <dsp:style>
        <a:lnRef idx="2">
          <a:scrgbClr r="0" g="0" b="0"/>
        </a:lnRef>
        <a:fillRef idx="1">
          <a:scrgbClr r="0" g="0" b="0"/>
        </a:fillRef>
        <a:effectRef idx="0">
          <a:scrgbClr r="0" g="0" b="0"/>
        </a:effectRef>
        <a:fontRef idx="minor"/>
      </dsp:style>
      <dsp:txBody>
        <a:bodyPr spcFirstLastPara="0" vert="horz" wrap="square" lIns="716576" tIns="520700" rIns="716576" bIns="177800" numCol="1" spcCol="1270" anchor="t" anchorCtr="0">
          <a:noAutofit/>
        </a:bodyPr>
        <a:lstStyle/>
        <a:p>
          <a:pPr marL="228600" lvl="1" indent="-228600" algn="ctr" defTabSz="1111250" rtl="0">
            <a:lnSpc>
              <a:spcPct val="90000"/>
            </a:lnSpc>
            <a:spcBef>
              <a:spcPct val="0"/>
            </a:spcBef>
            <a:spcAft>
              <a:spcPct val="15000"/>
            </a:spcAft>
            <a:buNone/>
          </a:pPr>
          <a:r>
            <a:rPr lang="en-US" sz="2500" kern="1200">
              <a:solidFill>
                <a:srgbClr val="1F2937"/>
              </a:solidFill>
              <a:ea typeface="+mn-ea"/>
              <a:cs typeface="+mn-cs"/>
            </a:rPr>
            <a:t>A multi-year enrollment decline translates into </a:t>
          </a:r>
          <a:r>
            <a:rPr lang="en-US" sz="2500" kern="1200">
              <a:solidFill>
                <a:srgbClr val="1F2937"/>
              </a:solidFill>
              <a:latin typeface="Aptos"/>
              <a:ea typeface="+mn-ea"/>
              <a:cs typeface="+mn-cs"/>
            </a:rPr>
            <a:t>a </a:t>
          </a:r>
          <a:r>
            <a:rPr lang="en-US" sz="2500" kern="1200">
              <a:solidFill>
                <a:srgbClr val="1F2937"/>
              </a:solidFill>
              <a:ea typeface="+mn-ea"/>
              <a:cs typeface="+mn-cs"/>
            </a:rPr>
            <a:t>multi-year budget challenge. That is why discussions about staffing, school footprint, and efficiency are happening in parallel.</a:t>
          </a:r>
          <a:endParaRPr lang="en-US" sz="2500" kern="1200">
            <a:ea typeface="+mn-ea"/>
            <a:cs typeface="+mn-cs"/>
          </a:endParaRPr>
        </a:p>
      </dsp:txBody>
      <dsp:txXfrm>
        <a:off x="0" y="510874"/>
        <a:ext cx="9232900" cy="2126250"/>
      </dsp:txXfrm>
    </dsp:sp>
    <dsp:sp modelId="{6DC3294F-B442-4783-80CD-6918CDAE5CEC}">
      <dsp:nvSpPr>
        <dsp:cNvPr id="0" name=""/>
        <dsp:cNvSpPr/>
      </dsp:nvSpPr>
      <dsp:spPr>
        <a:xfrm>
          <a:off x="461645" y="141874"/>
          <a:ext cx="6463030" cy="738000"/>
        </a:xfrm>
        <a:prstGeom prst="roundRect">
          <a:avLst/>
        </a:prstGeom>
        <a:solidFill>
          <a:srgbClr val="1572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287" tIns="0" rIns="244287" bIns="0" numCol="1" spcCol="1270" anchor="ctr" anchorCtr="0">
          <a:noAutofit/>
        </a:bodyPr>
        <a:lstStyle/>
        <a:p>
          <a:pPr marL="0" lvl="0" indent="0" algn="l" defTabSz="1111250">
            <a:lnSpc>
              <a:spcPct val="90000"/>
            </a:lnSpc>
            <a:spcBef>
              <a:spcPct val="0"/>
            </a:spcBef>
            <a:spcAft>
              <a:spcPct val="35000"/>
            </a:spcAft>
            <a:buNone/>
          </a:pPr>
          <a:r>
            <a:rPr lang="en-US" sz="2500" b="1" kern="1200">
              <a:solidFill>
                <a:srgbClr val="FFFFFF"/>
              </a:solidFill>
              <a:ea typeface="+mn-ea"/>
              <a:cs typeface="+mn-cs"/>
            </a:rPr>
            <a:t>What This Means for Families and Staff</a:t>
          </a:r>
          <a:endParaRPr lang="en-US" sz="2500" kern="1200">
            <a:solidFill>
              <a:srgbClr val="FFFFFF"/>
            </a:solidFill>
            <a:ea typeface="+mn-ea"/>
            <a:cs typeface="+mn-cs"/>
          </a:endParaRPr>
        </a:p>
      </dsp:txBody>
      <dsp:txXfrm>
        <a:off x="497671" y="177900"/>
        <a:ext cx="6390978"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9FD57-BDB2-4A95-A47C-0931A901DBC3}">
      <dsp:nvSpPr>
        <dsp:cNvPr id="0" name=""/>
        <dsp:cNvSpPr/>
      </dsp:nvSpPr>
      <dsp:spPr>
        <a:xfrm>
          <a:off x="0" y="0"/>
          <a:ext cx="10282237" cy="2569319"/>
        </a:xfrm>
        <a:prstGeom prst="roundRect">
          <a:avLst/>
        </a:prstGeom>
        <a:solidFill>
          <a:srgbClr val="1572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dirty="0"/>
            <a:t>School leaders went to school to educate students, not be marketers</a:t>
          </a:r>
          <a:r>
            <a:rPr lang="en-US" sz="3600" kern="1200" dirty="0"/>
            <a:t>, yet we expect them to compete in a crowded marketplace.</a:t>
          </a:r>
        </a:p>
      </dsp:txBody>
      <dsp:txXfrm>
        <a:off x="125424" y="125424"/>
        <a:ext cx="10031389" cy="2318471"/>
      </dsp:txXfrm>
    </dsp:sp>
    <dsp:sp modelId="{F79A2EE9-4E6D-4548-A372-AC3880243C22}">
      <dsp:nvSpPr>
        <dsp:cNvPr id="0" name=""/>
        <dsp:cNvSpPr/>
      </dsp:nvSpPr>
      <dsp:spPr>
        <a:xfrm>
          <a:off x="0" y="2615764"/>
          <a:ext cx="10282237" cy="253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461"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a:t>Today’s enrollment environment requires storytelling, branding, targeting, and consistency.</a:t>
          </a:r>
        </a:p>
        <a:p>
          <a:pPr marL="285750" lvl="1" indent="-285750" algn="l" defTabSz="1244600">
            <a:lnSpc>
              <a:spcPct val="90000"/>
            </a:lnSpc>
            <a:spcBef>
              <a:spcPct val="0"/>
            </a:spcBef>
            <a:spcAft>
              <a:spcPct val="20000"/>
            </a:spcAft>
            <a:buChar char="•"/>
          </a:pPr>
          <a:r>
            <a:rPr lang="en-US" sz="2800" kern="1200" dirty="0"/>
            <a:t>Competing effectively means providing schools with professional marketing strategy, tools, and support, not asking leaders to become something they were never trained to be.</a:t>
          </a:r>
        </a:p>
      </dsp:txBody>
      <dsp:txXfrm>
        <a:off x="0" y="2615764"/>
        <a:ext cx="10282237" cy="2533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B18B3-F492-4ABB-AD37-0D4749FDAABB}">
      <dsp:nvSpPr>
        <dsp:cNvPr id="0" name=""/>
        <dsp:cNvSpPr/>
      </dsp:nvSpPr>
      <dsp:spPr>
        <a:xfrm>
          <a:off x="2435917" y="0"/>
          <a:ext cx="4765223" cy="476522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E357EA-29D0-460C-A987-670559166629}">
      <dsp:nvSpPr>
        <dsp:cNvPr id="0" name=""/>
        <dsp:cNvSpPr/>
      </dsp:nvSpPr>
      <dsp:spPr>
        <a:xfrm>
          <a:off x="2888613" y="452696"/>
          <a:ext cx="1858436" cy="1858436"/>
        </a:xfrm>
        <a:prstGeom prst="roundRect">
          <a:avLst/>
        </a:prstGeom>
        <a:solidFill>
          <a:srgbClr val="BE5B3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School</a:t>
          </a:r>
        </a:p>
        <a:p>
          <a:pPr marL="0" lvl="0" indent="0" algn="ctr" defTabSz="1066800">
            <a:lnSpc>
              <a:spcPct val="90000"/>
            </a:lnSpc>
            <a:spcBef>
              <a:spcPct val="0"/>
            </a:spcBef>
            <a:spcAft>
              <a:spcPct val="35000"/>
            </a:spcAft>
            <a:buNone/>
          </a:pPr>
          <a:r>
            <a:rPr lang="en-US" sz="2400" b="1" kern="1200" dirty="0">
              <a:solidFill>
                <a:schemeClr val="tx1"/>
              </a:solidFill>
            </a:rPr>
            <a:t>Websites</a:t>
          </a:r>
        </a:p>
      </dsp:txBody>
      <dsp:txXfrm>
        <a:off x="2979334" y="543417"/>
        <a:ext cx="1676994" cy="1676994"/>
      </dsp:txXfrm>
    </dsp:sp>
    <dsp:sp modelId="{2B77F75C-2DB1-44D2-9529-6DE25F3F20A5}">
      <dsp:nvSpPr>
        <dsp:cNvPr id="0" name=""/>
        <dsp:cNvSpPr/>
      </dsp:nvSpPr>
      <dsp:spPr>
        <a:xfrm>
          <a:off x="4890007" y="452696"/>
          <a:ext cx="1858436" cy="1858436"/>
        </a:xfrm>
        <a:prstGeom prst="roundRect">
          <a:avLst/>
        </a:prstGeom>
        <a:solidFill>
          <a:srgbClr val="1572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Social Media</a:t>
          </a:r>
        </a:p>
      </dsp:txBody>
      <dsp:txXfrm>
        <a:off x="4980728" y="543417"/>
        <a:ext cx="1676994" cy="1676994"/>
      </dsp:txXfrm>
    </dsp:sp>
    <dsp:sp modelId="{3CA74AC5-E336-4E05-BFB9-B613759775EF}">
      <dsp:nvSpPr>
        <dsp:cNvPr id="0" name=""/>
        <dsp:cNvSpPr/>
      </dsp:nvSpPr>
      <dsp:spPr>
        <a:xfrm>
          <a:off x="2888613" y="2454089"/>
          <a:ext cx="1858436" cy="1858436"/>
        </a:xfrm>
        <a:prstGeom prst="roundRect">
          <a:avLst/>
        </a:prstGeom>
        <a:solidFill>
          <a:srgbClr val="1572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dirty="0"/>
            <a:t>Enrollment Inquiries &amp; School Tours</a:t>
          </a:r>
        </a:p>
      </dsp:txBody>
      <dsp:txXfrm>
        <a:off x="2979334" y="2544810"/>
        <a:ext cx="1676994" cy="1676994"/>
      </dsp:txXfrm>
    </dsp:sp>
    <dsp:sp modelId="{462797F4-9577-49BC-A338-1EA259A6CF4D}">
      <dsp:nvSpPr>
        <dsp:cNvPr id="0" name=""/>
        <dsp:cNvSpPr/>
      </dsp:nvSpPr>
      <dsp:spPr>
        <a:xfrm>
          <a:off x="4890007" y="2454089"/>
          <a:ext cx="1858436" cy="1858436"/>
        </a:xfrm>
        <a:prstGeom prst="roundRect">
          <a:avLst/>
        </a:prstGeom>
        <a:solidFill>
          <a:srgbClr val="1572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a:t>Marketing &amp; Branding</a:t>
          </a:r>
          <a:endParaRPr lang="en-US" sz="2300" b="0" kern="1200" dirty="0"/>
        </a:p>
      </dsp:txBody>
      <dsp:txXfrm>
        <a:off x="4980728" y="2544810"/>
        <a:ext cx="1676994" cy="16769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43B92-5B15-4206-9022-EE23CC882F5F}">
      <dsp:nvSpPr>
        <dsp:cNvPr id="0" name=""/>
        <dsp:cNvSpPr/>
      </dsp:nvSpPr>
      <dsp:spPr>
        <a:xfrm>
          <a:off x="2435917" y="0"/>
          <a:ext cx="4765223" cy="476522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E9D788-6A0F-43E0-BF18-591EAC4C2AF3}">
      <dsp:nvSpPr>
        <dsp:cNvPr id="0" name=""/>
        <dsp:cNvSpPr/>
      </dsp:nvSpPr>
      <dsp:spPr>
        <a:xfrm>
          <a:off x="2888613" y="452696"/>
          <a:ext cx="1858436" cy="1858436"/>
        </a:xfrm>
        <a:prstGeom prst="roundRect">
          <a:avLst/>
        </a:prstGeom>
        <a:solidFill>
          <a:srgbClr val="1572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School</a:t>
          </a:r>
        </a:p>
        <a:p>
          <a:pPr marL="0" lvl="0" indent="0" algn="ctr" defTabSz="1066800">
            <a:lnSpc>
              <a:spcPct val="90000"/>
            </a:lnSpc>
            <a:spcBef>
              <a:spcPct val="0"/>
            </a:spcBef>
            <a:spcAft>
              <a:spcPct val="35000"/>
            </a:spcAft>
            <a:buNone/>
          </a:pPr>
          <a:r>
            <a:rPr lang="en-US" sz="2400" b="0" kern="1200" dirty="0"/>
            <a:t>Websites</a:t>
          </a:r>
        </a:p>
      </dsp:txBody>
      <dsp:txXfrm>
        <a:off x="2979334" y="543417"/>
        <a:ext cx="1676994" cy="1676994"/>
      </dsp:txXfrm>
    </dsp:sp>
    <dsp:sp modelId="{03BD403C-9745-4CEC-ADBB-52AAAAAC024C}">
      <dsp:nvSpPr>
        <dsp:cNvPr id="0" name=""/>
        <dsp:cNvSpPr/>
      </dsp:nvSpPr>
      <dsp:spPr>
        <a:xfrm>
          <a:off x="4890007" y="452696"/>
          <a:ext cx="1858436" cy="1858436"/>
        </a:xfrm>
        <a:prstGeom prst="roundRect">
          <a:avLst/>
        </a:prstGeom>
        <a:solidFill>
          <a:srgbClr val="BE5B3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Social Media</a:t>
          </a:r>
        </a:p>
      </dsp:txBody>
      <dsp:txXfrm>
        <a:off x="4980728" y="543417"/>
        <a:ext cx="1676994" cy="1676994"/>
      </dsp:txXfrm>
    </dsp:sp>
    <dsp:sp modelId="{1E24184F-A1BE-44E2-A281-3E9AE18C2D6F}">
      <dsp:nvSpPr>
        <dsp:cNvPr id="0" name=""/>
        <dsp:cNvSpPr/>
      </dsp:nvSpPr>
      <dsp:spPr>
        <a:xfrm>
          <a:off x="2888613" y="2454089"/>
          <a:ext cx="1858436" cy="1858436"/>
        </a:xfrm>
        <a:prstGeom prst="roundRect">
          <a:avLst/>
        </a:prstGeom>
        <a:solidFill>
          <a:srgbClr val="1572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dirty="0"/>
            <a:t>Enrollment Inquiries &amp; School Tours</a:t>
          </a:r>
        </a:p>
      </dsp:txBody>
      <dsp:txXfrm>
        <a:off x="2979334" y="2544810"/>
        <a:ext cx="1676994" cy="1676994"/>
      </dsp:txXfrm>
    </dsp:sp>
    <dsp:sp modelId="{9A87D7DB-91C5-4AD1-95E5-10ED95554D12}">
      <dsp:nvSpPr>
        <dsp:cNvPr id="0" name=""/>
        <dsp:cNvSpPr/>
      </dsp:nvSpPr>
      <dsp:spPr>
        <a:xfrm>
          <a:off x="4890007" y="2454089"/>
          <a:ext cx="1858436" cy="1858436"/>
        </a:xfrm>
        <a:prstGeom prst="roundRect">
          <a:avLst/>
        </a:prstGeom>
        <a:solidFill>
          <a:srgbClr val="1572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a:t>Marketing &amp; Branding</a:t>
          </a:r>
          <a:endParaRPr lang="en-US" sz="2300" b="0" kern="1200" dirty="0"/>
        </a:p>
      </dsp:txBody>
      <dsp:txXfrm>
        <a:off x="4980728" y="2544810"/>
        <a:ext cx="1676994" cy="16769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7AB98-5480-42EB-9DA5-B1D6C6C1DABB}">
      <dsp:nvSpPr>
        <dsp:cNvPr id="0" name=""/>
        <dsp:cNvSpPr/>
      </dsp:nvSpPr>
      <dsp:spPr>
        <a:xfrm>
          <a:off x="3319" y="127804"/>
          <a:ext cx="3236863" cy="374400"/>
        </a:xfrm>
        <a:prstGeom prst="rect">
          <a:avLst/>
        </a:prstGeom>
        <a:solidFill>
          <a:srgbClr val="1572A7"/>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u="sng" kern="1200" dirty="0"/>
            <a:t>Facebook</a:t>
          </a:r>
          <a:endParaRPr lang="en-US" sz="1300" kern="1200" dirty="0"/>
        </a:p>
      </dsp:txBody>
      <dsp:txXfrm>
        <a:off x="3319" y="127804"/>
        <a:ext cx="3236863" cy="374400"/>
      </dsp:txXfrm>
    </dsp:sp>
    <dsp:sp modelId="{34EF1FDE-53D9-4A73-A29D-430C96A34F5B}">
      <dsp:nvSpPr>
        <dsp:cNvPr id="0" name=""/>
        <dsp:cNvSpPr/>
      </dsp:nvSpPr>
      <dsp:spPr>
        <a:xfrm>
          <a:off x="3319" y="502204"/>
          <a:ext cx="3236863" cy="39141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None/>
          </a:pPr>
          <a:r>
            <a:rPr lang="en-US" sz="1300" b="1" kern="1200" dirty="0"/>
            <a:t>Primary Audience:</a:t>
          </a:r>
          <a:r>
            <a:rPr lang="en-US" sz="1300" kern="1200" dirty="0"/>
            <a:t> Current parents and caregivers</a:t>
          </a:r>
          <a:br>
            <a:rPr lang="en-US" sz="1300" kern="1200" dirty="0"/>
          </a:br>
          <a:r>
            <a:rPr lang="en-US" sz="1300" b="1" kern="1200" dirty="0"/>
            <a:t>Typical Age Range:</a:t>
          </a:r>
          <a:r>
            <a:rPr lang="en-US" sz="1300" kern="1200" dirty="0"/>
            <a:t> 30–65+</a:t>
          </a:r>
        </a:p>
        <a:p>
          <a:pPr marL="114300" lvl="1" indent="-114300" algn="l" defTabSz="577850">
            <a:lnSpc>
              <a:spcPct val="90000"/>
            </a:lnSpc>
            <a:spcBef>
              <a:spcPct val="0"/>
            </a:spcBef>
            <a:spcAft>
              <a:spcPct val="15000"/>
            </a:spcAft>
            <a:buNone/>
          </a:pPr>
          <a:endParaRPr lang="en-US" sz="1300" kern="1200" dirty="0"/>
        </a:p>
        <a:p>
          <a:pPr marL="114300" lvl="1" indent="-114300" algn="l" defTabSz="577850">
            <a:lnSpc>
              <a:spcPct val="90000"/>
            </a:lnSpc>
            <a:spcBef>
              <a:spcPct val="0"/>
            </a:spcBef>
            <a:spcAft>
              <a:spcPct val="15000"/>
            </a:spcAft>
            <a:buNone/>
          </a:pPr>
          <a:r>
            <a:rPr lang="en-US" sz="1300" b="1" kern="1200" dirty="0"/>
            <a:t>Best Used For:</a:t>
          </a:r>
          <a:endParaRPr lang="en-US" sz="1300" kern="1200" dirty="0"/>
        </a:p>
        <a:p>
          <a:pPr marL="228600" lvl="2" indent="-114300" algn="l" defTabSz="577850">
            <a:lnSpc>
              <a:spcPct val="90000"/>
            </a:lnSpc>
            <a:spcBef>
              <a:spcPct val="0"/>
            </a:spcBef>
            <a:spcAft>
              <a:spcPct val="15000"/>
            </a:spcAft>
            <a:buFont typeface="Symbol" panose="05050102010706020507" pitchFamily="18" charset="2"/>
            <a:buChar char=""/>
          </a:pPr>
          <a:r>
            <a:rPr lang="en-US" sz="1300" kern="1200" dirty="0"/>
            <a:t>School announcements and reminders</a:t>
          </a:r>
        </a:p>
        <a:p>
          <a:pPr marL="228600" lvl="2" indent="-114300" algn="l" defTabSz="577850">
            <a:lnSpc>
              <a:spcPct val="90000"/>
            </a:lnSpc>
            <a:spcBef>
              <a:spcPct val="0"/>
            </a:spcBef>
            <a:spcAft>
              <a:spcPct val="15000"/>
            </a:spcAft>
            <a:buFont typeface="Symbol" panose="05050102010706020507" pitchFamily="18" charset="2"/>
            <a:buChar char=""/>
          </a:pPr>
          <a:r>
            <a:rPr lang="en-US" sz="1300" kern="1200" dirty="0"/>
            <a:t>Event information and schedules</a:t>
          </a:r>
        </a:p>
        <a:p>
          <a:pPr marL="228600" lvl="2" indent="-114300" algn="l" defTabSz="577850">
            <a:lnSpc>
              <a:spcPct val="90000"/>
            </a:lnSpc>
            <a:spcBef>
              <a:spcPct val="0"/>
            </a:spcBef>
            <a:spcAft>
              <a:spcPct val="15000"/>
            </a:spcAft>
            <a:buFont typeface="Symbol" panose="05050102010706020507" pitchFamily="18" charset="2"/>
            <a:buChar char=""/>
          </a:pPr>
          <a:r>
            <a:rPr lang="en-US" sz="1300" kern="1200" dirty="0"/>
            <a:t>Family resources and updates</a:t>
          </a:r>
        </a:p>
        <a:p>
          <a:pPr marL="228600" lvl="2" indent="-114300" algn="l" defTabSz="577850">
            <a:lnSpc>
              <a:spcPct val="90000"/>
            </a:lnSpc>
            <a:spcBef>
              <a:spcPct val="0"/>
            </a:spcBef>
            <a:spcAft>
              <a:spcPct val="15000"/>
            </a:spcAft>
            <a:buFont typeface="Symbol" panose="05050102010706020507" pitchFamily="18" charset="2"/>
            <a:buChar char=""/>
          </a:pPr>
          <a:r>
            <a:rPr lang="en-US" sz="1300" kern="1200" dirty="0"/>
            <a:t>Photo albums from school activities</a:t>
          </a:r>
        </a:p>
        <a:p>
          <a:pPr marL="228600" lvl="2" indent="-114300" algn="l" defTabSz="577850">
            <a:lnSpc>
              <a:spcPct val="90000"/>
            </a:lnSpc>
            <a:spcBef>
              <a:spcPct val="0"/>
            </a:spcBef>
            <a:spcAft>
              <a:spcPct val="15000"/>
            </a:spcAft>
            <a:buFont typeface="Symbol" panose="05050102010706020507" pitchFamily="18" charset="2"/>
            <a:buChar char=""/>
          </a:pPr>
          <a:r>
            <a:rPr lang="en-US" sz="1300" kern="1200" dirty="0"/>
            <a:t>Collaboration with PTA account</a:t>
          </a:r>
        </a:p>
        <a:p>
          <a:pPr marL="114300" lvl="1" indent="-114300" algn="l" defTabSz="577850">
            <a:lnSpc>
              <a:spcPct val="90000"/>
            </a:lnSpc>
            <a:spcBef>
              <a:spcPct val="0"/>
            </a:spcBef>
            <a:spcAft>
              <a:spcPct val="15000"/>
            </a:spcAft>
            <a:buNone/>
          </a:pPr>
          <a:r>
            <a:rPr lang="en-US" sz="1300" b="1" kern="1200" dirty="0"/>
            <a:t>Why It Works:</a:t>
          </a:r>
          <a:br>
            <a:rPr lang="en-US" sz="1300" kern="1200" dirty="0"/>
          </a:br>
          <a:r>
            <a:rPr lang="en-US" sz="1300" kern="1200" dirty="0"/>
            <a:t>Facebook remains the most widely used platform for adult and family </a:t>
          </a:r>
          <a:r>
            <a:rPr lang="en-US" sz="1300" kern="1200"/>
            <a:t>communication.</a:t>
          </a:r>
          <a:endParaRPr lang="en-US" sz="1300" kern="1200" dirty="0"/>
        </a:p>
      </dsp:txBody>
      <dsp:txXfrm>
        <a:off x="3319" y="502204"/>
        <a:ext cx="3236863" cy="3914198"/>
      </dsp:txXfrm>
    </dsp:sp>
    <dsp:sp modelId="{532054C0-22FB-4EE2-A13F-385D3774D860}">
      <dsp:nvSpPr>
        <dsp:cNvPr id="0" name=""/>
        <dsp:cNvSpPr/>
      </dsp:nvSpPr>
      <dsp:spPr>
        <a:xfrm>
          <a:off x="3693343" y="127804"/>
          <a:ext cx="3236863" cy="374400"/>
        </a:xfrm>
        <a:prstGeom prst="rect">
          <a:avLst/>
        </a:prstGeom>
        <a:solidFill>
          <a:srgbClr val="1572A7"/>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u="sng" kern="1200"/>
            <a:t>Instagram</a:t>
          </a:r>
          <a:endParaRPr lang="en-US" sz="1300" kern="1200"/>
        </a:p>
      </dsp:txBody>
      <dsp:txXfrm>
        <a:off x="3693343" y="127804"/>
        <a:ext cx="3236863" cy="374400"/>
      </dsp:txXfrm>
    </dsp:sp>
    <dsp:sp modelId="{4F5AA472-40BB-4922-AEED-73B0C012E0DD}">
      <dsp:nvSpPr>
        <dsp:cNvPr id="0" name=""/>
        <dsp:cNvSpPr/>
      </dsp:nvSpPr>
      <dsp:spPr>
        <a:xfrm>
          <a:off x="3693343" y="502204"/>
          <a:ext cx="3236863" cy="39141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None/>
          </a:pPr>
          <a:r>
            <a:rPr lang="en-US" sz="1300" b="1" kern="1200" dirty="0"/>
            <a:t>Primary Audience:</a:t>
          </a:r>
          <a:r>
            <a:rPr lang="en-US" sz="1300" kern="1200" dirty="0"/>
            <a:t> Prospective parents, students and the school community</a:t>
          </a:r>
          <a:br>
            <a:rPr lang="en-US" sz="1300" kern="1200" dirty="0"/>
          </a:br>
          <a:r>
            <a:rPr lang="en-US" sz="1300" b="1" kern="1200" dirty="0"/>
            <a:t>Typical Age Range:</a:t>
          </a:r>
          <a:r>
            <a:rPr lang="en-US" sz="1300" kern="1200" dirty="0"/>
            <a:t> 13–44  </a:t>
          </a:r>
        </a:p>
        <a:p>
          <a:pPr marL="114300" lvl="1" indent="-114300" algn="l" defTabSz="577850">
            <a:lnSpc>
              <a:spcPct val="90000"/>
            </a:lnSpc>
            <a:spcBef>
              <a:spcPct val="0"/>
            </a:spcBef>
            <a:spcAft>
              <a:spcPct val="15000"/>
            </a:spcAft>
            <a:buNone/>
          </a:pPr>
          <a:endParaRPr lang="en-US" sz="1300" kern="1200" dirty="0"/>
        </a:p>
        <a:p>
          <a:pPr marL="114300" lvl="1" indent="-114300" algn="l" defTabSz="577850">
            <a:lnSpc>
              <a:spcPct val="90000"/>
            </a:lnSpc>
            <a:spcBef>
              <a:spcPct val="0"/>
            </a:spcBef>
            <a:spcAft>
              <a:spcPct val="15000"/>
            </a:spcAft>
            <a:buNone/>
          </a:pPr>
          <a:r>
            <a:rPr lang="en-US" sz="1300" b="1" kern="1200" dirty="0"/>
            <a:t>Best Used For:</a:t>
          </a:r>
          <a:endParaRPr lang="en-US" sz="1300" kern="1200" dirty="0"/>
        </a:p>
        <a:p>
          <a:pPr marL="228600" lvl="2" indent="-114300" algn="l" defTabSz="577850">
            <a:lnSpc>
              <a:spcPct val="90000"/>
            </a:lnSpc>
            <a:spcBef>
              <a:spcPct val="0"/>
            </a:spcBef>
            <a:spcAft>
              <a:spcPct val="15000"/>
            </a:spcAft>
            <a:buFont typeface="Symbol" panose="05050102010706020507" pitchFamily="18" charset="2"/>
            <a:buChar char=""/>
          </a:pPr>
          <a:r>
            <a:rPr lang="en-US" sz="1300" kern="1200" dirty="0"/>
            <a:t>School culture and campus life</a:t>
          </a:r>
        </a:p>
        <a:p>
          <a:pPr marL="228600" lvl="2" indent="-114300" algn="l" defTabSz="577850">
            <a:lnSpc>
              <a:spcPct val="90000"/>
            </a:lnSpc>
            <a:spcBef>
              <a:spcPct val="0"/>
            </a:spcBef>
            <a:spcAft>
              <a:spcPct val="15000"/>
            </a:spcAft>
            <a:buFont typeface="Symbol" panose="05050102010706020507" pitchFamily="18" charset="2"/>
            <a:buChar char=""/>
          </a:pPr>
          <a:r>
            <a:rPr lang="en-US" sz="1300" kern="1200" dirty="0"/>
            <a:t>Student voice, feedback and involvement</a:t>
          </a:r>
        </a:p>
        <a:p>
          <a:pPr marL="228600" lvl="2" indent="-114300" algn="l" defTabSz="577850">
            <a:lnSpc>
              <a:spcPct val="90000"/>
            </a:lnSpc>
            <a:spcBef>
              <a:spcPct val="0"/>
            </a:spcBef>
            <a:spcAft>
              <a:spcPct val="15000"/>
            </a:spcAft>
            <a:buFont typeface="Symbol" panose="05050102010706020507" pitchFamily="18" charset="2"/>
            <a:buChar char=""/>
          </a:pPr>
          <a:r>
            <a:rPr lang="en-US" sz="1300" kern="1200" dirty="0"/>
            <a:t>Student celebrations and achievements</a:t>
          </a:r>
        </a:p>
        <a:p>
          <a:pPr marL="228600" lvl="2" indent="-114300" algn="l" defTabSz="577850">
            <a:lnSpc>
              <a:spcPct val="90000"/>
            </a:lnSpc>
            <a:spcBef>
              <a:spcPct val="0"/>
            </a:spcBef>
            <a:spcAft>
              <a:spcPct val="15000"/>
            </a:spcAft>
            <a:buFont typeface="Symbol" panose="05050102010706020507" pitchFamily="18" charset="2"/>
            <a:buChar char=""/>
          </a:pPr>
          <a:r>
            <a:rPr lang="en-US" sz="1300" kern="1200" dirty="0"/>
            <a:t>Collaboration with school clubs and programs</a:t>
          </a:r>
        </a:p>
        <a:p>
          <a:pPr marL="228600" lvl="2" indent="-114300" algn="l" defTabSz="577850">
            <a:lnSpc>
              <a:spcPct val="90000"/>
            </a:lnSpc>
            <a:spcBef>
              <a:spcPct val="0"/>
            </a:spcBef>
            <a:spcAft>
              <a:spcPct val="15000"/>
            </a:spcAft>
            <a:buFont typeface="Symbol" panose="05050102010706020507" pitchFamily="18" charset="2"/>
            <a:buChar char=""/>
          </a:pPr>
          <a:r>
            <a:rPr lang="en-US" sz="1300" kern="1200" dirty="0"/>
            <a:t>Photos, reels and short videos</a:t>
          </a:r>
        </a:p>
        <a:p>
          <a:pPr marL="228600" lvl="2" indent="-114300" algn="l" defTabSz="577850">
            <a:lnSpc>
              <a:spcPct val="90000"/>
            </a:lnSpc>
            <a:spcBef>
              <a:spcPct val="0"/>
            </a:spcBef>
            <a:spcAft>
              <a:spcPct val="15000"/>
            </a:spcAft>
            <a:buFont typeface="Symbol" panose="05050102010706020507" pitchFamily="18" charset="2"/>
            <a:buChar char=""/>
          </a:pPr>
          <a:r>
            <a:rPr lang="en-US" sz="1300" kern="1200" dirty="0"/>
            <a:t>Visual storytelling that builds school pride</a:t>
          </a:r>
        </a:p>
        <a:p>
          <a:pPr marL="114300" lvl="1" indent="-114300" algn="l" defTabSz="577850">
            <a:lnSpc>
              <a:spcPct val="90000"/>
            </a:lnSpc>
            <a:spcBef>
              <a:spcPct val="0"/>
            </a:spcBef>
            <a:spcAft>
              <a:spcPct val="15000"/>
            </a:spcAft>
            <a:buNone/>
          </a:pPr>
          <a:r>
            <a:rPr lang="en-US" sz="1300" b="1" kern="1200" dirty="0"/>
            <a:t>Why It Works:</a:t>
          </a:r>
          <a:br>
            <a:rPr lang="en-US" sz="1300" kern="1200" dirty="0"/>
          </a:br>
          <a:r>
            <a:rPr lang="en-US" sz="1300" kern="1200" dirty="0"/>
            <a:t>Strong visuals help families connect emotionally with your school’s story.</a:t>
          </a:r>
        </a:p>
      </dsp:txBody>
      <dsp:txXfrm>
        <a:off x="3693343" y="502204"/>
        <a:ext cx="3236863" cy="3914198"/>
      </dsp:txXfrm>
    </dsp:sp>
    <dsp:sp modelId="{931FDCC3-4437-4916-B29F-4514D9FC54E8}">
      <dsp:nvSpPr>
        <dsp:cNvPr id="0" name=""/>
        <dsp:cNvSpPr/>
      </dsp:nvSpPr>
      <dsp:spPr>
        <a:xfrm>
          <a:off x="7383367" y="127804"/>
          <a:ext cx="3236863" cy="374400"/>
        </a:xfrm>
        <a:prstGeom prst="rect">
          <a:avLst/>
        </a:prstGeom>
        <a:solidFill>
          <a:srgbClr val="1572A7"/>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u="sng" kern="1200"/>
            <a:t>X</a:t>
          </a:r>
          <a:endParaRPr lang="en-US" sz="1300" kern="1200"/>
        </a:p>
      </dsp:txBody>
      <dsp:txXfrm>
        <a:off x="7383367" y="127804"/>
        <a:ext cx="3236863" cy="374400"/>
      </dsp:txXfrm>
    </dsp:sp>
    <dsp:sp modelId="{EF729E0A-C0FB-430E-88D7-A449D6E5A7CB}">
      <dsp:nvSpPr>
        <dsp:cNvPr id="0" name=""/>
        <dsp:cNvSpPr/>
      </dsp:nvSpPr>
      <dsp:spPr>
        <a:xfrm>
          <a:off x="7383367" y="502204"/>
          <a:ext cx="3236863" cy="39141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None/>
          </a:pPr>
          <a:r>
            <a:rPr lang="en-US" sz="1300" b="1" kern="1200" dirty="0"/>
            <a:t>Primary Audience:</a:t>
          </a:r>
          <a:r>
            <a:rPr lang="en-US" sz="1300" kern="1200" dirty="0"/>
            <a:t> District Staff, community members, municipalities, partners, organizations, media and engaged parents</a:t>
          </a:r>
          <a:br>
            <a:rPr lang="en-US" sz="1300" kern="1200" dirty="0"/>
          </a:br>
          <a:r>
            <a:rPr lang="en-US" sz="1300" b="1" kern="1200" dirty="0"/>
            <a:t>Typical Age Range:</a:t>
          </a:r>
          <a:r>
            <a:rPr lang="en-US" sz="1300" kern="1200" dirty="0"/>
            <a:t> 25–54</a:t>
          </a:r>
        </a:p>
        <a:p>
          <a:pPr marL="114300" lvl="1" indent="-114300" algn="l" defTabSz="577850">
            <a:lnSpc>
              <a:spcPct val="90000"/>
            </a:lnSpc>
            <a:spcBef>
              <a:spcPct val="0"/>
            </a:spcBef>
            <a:spcAft>
              <a:spcPct val="15000"/>
            </a:spcAft>
            <a:buNone/>
          </a:pPr>
          <a:endParaRPr lang="en-US" sz="1300" kern="1200" dirty="0"/>
        </a:p>
        <a:p>
          <a:pPr marL="114300" lvl="1" indent="-114300" algn="l" defTabSz="577850">
            <a:lnSpc>
              <a:spcPct val="90000"/>
            </a:lnSpc>
            <a:spcBef>
              <a:spcPct val="0"/>
            </a:spcBef>
            <a:spcAft>
              <a:spcPct val="15000"/>
            </a:spcAft>
            <a:buNone/>
          </a:pPr>
          <a:r>
            <a:rPr lang="en-US" sz="1300" b="1" kern="1200" dirty="0"/>
            <a:t>Best Used For:</a:t>
          </a:r>
          <a:endParaRPr lang="en-US" sz="1300" kern="1200" dirty="0"/>
        </a:p>
        <a:p>
          <a:pPr marL="228600" lvl="2" indent="-114300" algn="l" defTabSz="577850">
            <a:lnSpc>
              <a:spcPct val="90000"/>
            </a:lnSpc>
            <a:spcBef>
              <a:spcPct val="0"/>
            </a:spcBef>
            <a:spcAft>
              <a:spcPct val="15000"/>
            </a:spcAft>
            <a:buFont typeface="Symbol" panose="05050102010706020507" pitchFamily="18" charset="2"/>
            <a:buChar char=""/>
          </a:pPr>
          <a:r>
            <a:rPr lang="en-US" sz="1300" kern="1200" dirty="0"/>
            <a:t>Real-time updates and announcements</a:t>
          </a:r>
        </a:p>
        <a:p>
          <a:pPr marL="228600" lvl="2" indent="-114300" algn="l" defTabSz="577850">
            <a:lnSpc>
              <a:spcPct val="90000"/>
            </a:lnSpc>
            <a:spcBef>
              <a:spcPct val="0"/>
            </a:spcBef>
            <a:spcAft>
              <a:spcPct val="15000"/>
            </a:spcAft>
            <a:buFont typeface="Symbol" panose="05050102010706020507" pitchFamily="18" charset="2"/>
            <a:buChar char=""/>
          </a:pPr>
          <a:r>
            <a:rPr lang="en-US" sz="1300" kern="1200" dirty="0"/>
            <a:t>Weather, safety and emergency information</a:t>
          </a:r>
        </a:p>
        <a:p>
          <a:pPr marL="228600" lvl="2" indent="-114300" algn="l" defTabSz="577850">
            <a:lnSpc>
              <a:spcPct val="90000"/>
            </a:lnSpc>
            <a:spcBef>
              <a:spcPct val="0"/>
            </a:spcBef>
            <a:spcAft>
              <a:spcPct val="15000"/>
            </a:spcAft>
            <a:buFont typeface="Symbol" panose="05050102010706020507" pitchFamily="18" charset="2"/>
            <a:buChar char=""/>
          </a:pPr>
          <a:r>
            <a:rPr lang="en-US" sz="1300" kern="1200" dirty="0"/>
            <a:t>Event reminders and live coverage</a:t>
          </a:r>
        </a:p>
        <a:p>
          <a:pPr marL="228600" lvl="2" indent="-114300" algn="l" defTabSz="577850">
            <a:lnSpc>
              <a:spcPct val="90000"/>
            </a:lnSpc>
            <a:spcBef>
              <a:spcPct val="0"/>
            </a:spcBef>
            <a:spcAft>
              <a:spcPct val="15000"/>
            </a:spcAft>
            <a:buFont typeface="Symbol" panose="05050102010706020507" pitchFamily="18" charset="2"/>
            <a:buChar char=""/>
          </a:pPr>
          <a:r>
            <a:rPr lang="en-US" sz="1300" kern="1200" dirty="0"/>
            <a:t>Public-facing highlights and District messaging</a:t>
          </a:r>
        </a:p>
        <a:p>
          <a:pPr marL="114300" lvl="1" indent="-114300" algn="l" defTabSz="577850">
            <a:lnSpc>
              <a:spcPct val="90000"/>
            </a:lnSpc>
            <a:spcBef>
              <a:spcPct val="0"/>
            </a:spcBef>
            <a:spcAft>
              <a:spcPct val="15000"/>
            </a:spcAft>
            <a:buNone/>
          </a:pPr>
          <a:r>
            <a:rPr lang="en-US" sz="1300" b="1" kern="1200" dirty="0"/>
            <a:t>Why It Works:</a:t>
          </a:r>
          <a:br>
            <a:rPr lang="en-US" sz="1300" kern="1200" dirty="0"/>
          </a:br>
          <a:r>
            <a:rPr lang="en-US" sz="1300" kern="1200" dirty="0"/>
            <a:t>X supports timely communication and broad community visibility.</a:t>
          </a:r>
        </a:p>
      </dsp:txBody>
      <dsp:txXfrm>
        <a:off x="7383367" y="502204"/>
        <a:ext cx="3236863" cy="39141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43B92-5B15-4206-9022-EE23CC882F5F}">
      <dsp:nvSpPr>
        <dsp:cNvPr id="0" name=""/>
        <dsp:cNvSpPr/>
      </dsp:nvSpPr>
      <dsp:spPr>
        <a:xfrm>
          <a:off x="2435917" y="0"/>
          <a:ext cx="4765223" cy="476522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E9D788-6A0F-43E0-BF18-591EAC4C2AF3}">
      <dsp:nvSpPr>
        <dsp:cNvPr id="0" name=""/>
        <dsp:cNvSpPr/>
      </dsp:nvSpPr>
      <dsp:spPr>
        <a:xfrm>
          <a:off x="2888613" y="452696"/>
          <a:ext cx="1858436" cy="1858436"/>
        </a:xfrm>
        <a:prstGeom prst="roundRect">
          <a:avLst/>
        </a:prstGeom>
        <a:solidFill>
          <a:srgbClr val="1572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School</a:t>
          </a:r>
        </a:p>
        <a:p>
          <a:pPr marL="0" lvl="0" indent="0" algn="ctr" defTabSz="1066800">
            <a:lnSpc>
              <a:spcPct val="90000"/>
            </a:lnSpc>
            <a:spcBef>
              <a:spcPct val="0"/>
            </a:spcBef>
            <a:spcAft>
              <a:spcPct val="35000"/>
            </a:spcAft>
            <a:buNone/>
          </a:pPr>
          <a:r>
            <a:rPr lang="en-US" sz="2400" b="0" kern="1200" dirty="0"/>
            <a:t>Websites</a:t>
          </a:r>
        </a:p>
      </dsp:txBody>
      <dsp:txXfrm>
        <a:off x="2979334" y="543417"/>
        <a:ext cx="1676994" cy="1676994"/>
      </dsp:txXfrm>
    </dsp:sp>
    <dsp:sp modelId="{03BD403C-9745-4CEC-ADBB-52AAAAAC024C}">
      <dsp:nvSpPr>
        <dsp:cNvPr id="0" name=""/>
        <dsp:cNvSpPr/>
      </dsp:nvSpPr>
      <dsp:spPr>
        <a:xfrm>
          <a:off x="4890007" y="452696"/>
          <a:ext cx="1858436" cy="1858436"/>
        </a:xfrm>
        <a:prstGeom prst="roundRect">
          <a:avLst/>
        </a:prstGeom>
        <a:solidFill>
          <a:srgbClr val="1572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Social Media</a:t>
          </a:r>
        </a:p>
      </dsp:txBody>
      <dsp:txXfrm>
        <a:off x="4980728" y="543417"/>
        <a:ext cx="1676994" cy="1676994"/>
      </dsp:txXfrm>
    </dsp:sp>
    <dsp:sp modelId="{1E24184F-A1BE-44E2-A281-3E9AE18C2D6F}">
      <dsp:nvSpPr>
        <dsp:cNvPr id="0" name=""/>
        <dsp:cNvSpPr/>
      </dsp:nvSpPr>
      <dsp:spPr>
        <a:xfrm>
          <a:off x="2888613" y="2454089"/>
          <a:ext cx="1858436" cy="1858436"/>
        </a:xfrm>
        <a:prstGeom prst="roundRect">
          <a:avLst/>
        </a:prstGeom>
        <a:solidFill>
          <a:srgbClr val="BE5B3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Enrollment Inquiries &amp; School Tours</a:t>
          </a:r>
        </a:p>
      </dsp:txBody>
      <dsp:txXfrm>
        <a:off x="2979334" y="2544810"/>
        <a:ext cx="1676994" cy="1676994"/>
      </dsp:txXfrm>
    </dsp:sp>
    <dsp:sp modelId="{9A87D7DB-91C5-4AD1-95E5-10ED95554D12}">
      <dsp:nvSpPr>
        <dsp:cNvPr id="0" name=""/>
        <dsp:cNvSpPr/>
      </dsp:nvSpPr>
      <dsp:spPr>
        <a:xfrm>
          <a:off x="4890007" y="2454089"/>
          <a:ext cx="1858436" cy="1858436"/>
        </a:xfrm>
        <a:prstGeom prst="roundRect">
          <a:avLst/>
        </a:prstGeom>
        <a:solidFill>
          <a:srgbClr val="1572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a:t>Marketing &amp; Branding</a:t>
          </a:r>
          <a:endParaRPr lang="en-US" sz="2300" b="0" kern="1200" dirty="0"/>
        </a:p>
      </dsp:txBody>
      <dsp:txXfrm>
        <a:off x="4980728" y="2544810"/>
        <a:ext cx="1676994" cy="16769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10767-9B95-404C-A0E8-D8D14B36C6D9}">
      <dsp:nvSpPr>
        <dsp:cNvPr id="0" name=""/>
        <dsp:cNvSpPr/>
      </dsp:nvSpPr>
      <dsp:spPr>
        <a:xfrm>
          <a:off x="0" y="0"/>
          <a:ext cx="4395020" cy="4395020"/>
        </a:xfrm>
        <a:prstGeom prst="pie">
          <a:avLst>
            <a:gd name="adj1" fmla="val 5400000"/>
            <a:gd name="adj2" fmla="val 16200000"/>
          </a:avLst>
        </a:prstGeom>
        <a:solidFill>
          <a:srgbClr val="AD553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A658E94-BFCB-4259-98BD-0C99667787DF}">
      <dsp:nvSpPr>
        <dsp:cNvPr id="0" name=""/>
        <dsp:cNvSpPr/>
      </dsp:nvSpPr>
      <dsp:spPr>
        <a:xfrm>
          <a:off x="2197510" y="0"/>
          <a:ext cx="8431160" cy="439502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defRPr b="1"/>
          </a:pPr>
          <a:r>
            <a:rPr lang="en-US" sz="6000" kern="1200" dirty="0"/>
            <a:t>12,200</a:t>
          </a:r>
        </a:p>
      </dsp:txBody>
      <dsp:txXfrm>
        <a:off x="2197510" y="0"/>
        <a:ext cx="4215580" cy="1318508"/>
      </dsp:txXfrm>
    </dsp:sp>
    <dsp:sp modelId="{05DAD3AA-97C6-4E0C-88DB-549E946B41D8}">
      <dsp:nvSpPr>
        <dsp:cNvPr id="0" name=""/>
        <dsp:cNvSpPr/>
      </dsp:nvSpPr>
      <dsp:spPr>
        <a:xfrm>
          <a:off x="769129" y="1318508"/>
          <a:ext cx="2856760" cy="2856760"/>
        </a:xfrm>
        <a:prstGeom prst="pie">
          <a:avLst>
            <a:gd name="adj1" fmla="val 5400000"/>
            <a:gd name="adj2" fmla="val 16200000"/>
          </a:avLst>
        </a:prstGeom>
        <a:solidFill>
          <a:srgbClr val="1572A7"/>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5CA616-C11D-441C-8830-9B49C5B1AC74}">
      <dsp:nvSpPr>
        <dsp:cNvPr id="0" name=""/>
        <dsp:cNvSpPr/>
      </dsp:nvSpPr>
      <dsp:spPr>
        <a:xfrm>
          <a:off x="2197510" y="1318508"/>
          <a:ext cx="8431160" cy="2856760"/>
        </a:xfrm>
        <a:prstGeom prst="rect">
          <a:avLst/>
        </a:prstGeom>
        <a:solidFill>
          <a:schemeClr val="lt1">
            <a:alpha val="90000"/>
            <a:hueOff val="0"/>
            <a:satOff val="0"/>
            <a:lumOff val="0"/>
            <a:alphaOff val="0"/>
          </a:schemeClr>
        </a:solidFill>
        <a:ln w="9525" cap="flat" cmpd="sng" algn="ctr">
          <a:solidFill>
            <a:schemeClr val="accent3">
              <a:hueOff val="2058582"/>
              <a:satOff val="12356"/>
              <a:lumOff val="941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defRPr b="1"/>
          </a:pPr>
          <a:r>
            <a:rPr lang="en-US" sz="6000" kern="1200"/>
            <a:t>1200</a:t>
          </a:r>
        </a:p>
      </dsp:txBody>
      <dsp:txXfrm>
        <a:off x="2197510" y="1318508"/>
        <a:ext cx="4215580" cy="1318504"/>
      </dsp:txXfrm>
    </dsp:sp>
    <dsp:sp modelId="{7968490B-3827-42F5-B707-F1F666EC883D}">
      <dsp:nvSpPr>
        <dsp:cNvPr id="0" name=""/>
        <dsp:cNvSpPr/>
      </dsp:nvSpPr>
      <dsp:spPr>
        <a:xfrm>
          <a:off x="1538257" y="2637013"/>
          <a:ext cx="1318504" cy="1318504"/>
        </a:xfrm>
        <a:prstGeom prst="pie">
          <a:avLst>
            <a:gd name="adj1" fmla="val 5400000"/>
            <a:gd name="adj2" fmla="val 16200000"/>
          </a:avLst>
        </a:prstGeom>
        <a:solidFill>
          <a:srgbClr val="F4C43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1D8A2B-EC0C-4E4C-9E09-929E68FD0AF7}">
      <dsp:nvSpPr>
        <dsp:cNvPr id="0" name=""/>
        <dsp:cNvSpPr/>
      </dsp:nvSpPr>
      <dsp:spPr>
        <a:xfrm>
          <a:off x="2197510" y="2637013"/>
          <a:ext cx="8431160" cy="1318504"/>
        </a:xfrm>
        <a:prstGeom prst="rect">
          <a:avLst/>
        </a:prstGeom>
        <a:solidFill>
          <a:schemeClr val="lt1">
            <a:alpha val="90000"/>
            <a:hueOff val="0"/>
            <a:satOff val="0"/>
            <a:lumOff val="0"/>
            <a:alphaOff val="0"/>
          </a:schemeClr>
        </a:solidFill>
        <a:ln w="9525" cap="flat" cmpd="sng" algn="ctr">
          <a:solidFill>
            <a:schemeClr val="accent3">
              <a:hueOff val="4117163"/>
              <a:satOff val="24712"/>
              <a:lumOff val="188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defRPr b="1"/>
          </a:pPr>
          <a:r>
            <a:rPr lang="en-US" sz="6000" kern="1200" dirty="0"/>
            <a:t>11,000</a:t>
          </a:r>
        </a:p>
      </dsp:txBody>
      <dsp:txXfrm>
        <a:off x="2197510" y="2637013"/>
        <a:ext cx="4215580" cy="1318504"/>
      </dsp:txXfrm>
    </dsp:sp>
    <dsp:sp modelId="{797B0CD3-FEE2-4B28-ACFB-6C402F8459F4}">
      <dsp:nvSpPr>
        <dsp:cNvPr id="0" name=""/>
        <dsp:cNvSpPr/>
      </dsp:nvSpPr>
      <dsp:spPr>
        <a:xfrm>
          <a:off x="6413090" y="0"/>
          <a:ext cx="4215580" cy="131850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defRPr b="1"/>
          </a:pPr>
          <a:r>
            <a:rPr lang="en-US" sz="2600" b="0" kern="1200" dirty="0"/>
            <a:t>Total to date (5/26)</a:t>
          </a:r>
        </a:p>
      </dsp:txBody>
      <dsp:txXfrm>
        <a:off x="6413090" y="0"/>
        <a:ext cx="4215580" cy="1318508"/>
      </dsp:txXfrm>
    </dsp:sp>
    <dsp:sp modelId="{9BF8554B-636D-4DA7-B8A4-83D20E0AD3B8}">
      <dsp:nvSpPr>
        <dsp:cNvPr id="0" name=""/>
        <dsp:cNvSpPr/>
      </dsp:nvSpPr>
      <dsp:spPr>
        <a:xfrm>
          <a:off x="6413090" y="1318508"/>
          <a:ext cx="4215580" cy="131850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a:t>Enrollment Inquiries </a:t>
          </a:r>
        </a:p>
        <a:p>
          <a:pPr marL="228600" lvl="1" indent="-228600" algn="l" defTabSz="1155700">
            <a:lnSpc>
              <a:spcPct val="90000"/>
            </a:lnSpc>
            <a:spcBef>
              <a:spcPct val="0"/>
            </a:spcBef>
            <a:spcAft>
              <a:spcPct val="15000"/>
            </a:spcAft>
            <a:buChar char="•"/>
          </a:pPr>
          <a:r>
            <a:rPr lang="en-US" sz="2600" kern="1200"/>
            <a:t>12/24 -6/25 (6 months)</a:t>
          </a:r>
        </a:p>
      </dsp:txBody>
      <dsp:txXfrm>
        <a:off x="6413090" y="1318508"/>
        <a:ext cx="4215580" cy="1318504"/>
      </dsp:txXfrm>
    </dsp:sp>
    <dsp:sp modelId="{CDC157A9-63B9-4345-91A3-3D1B2DEE4396}">
      <dsp:nvSpPr>
        <dsp:cNvPr id="0" name=""/>
        <dsp:cNvSpPr/>
      </dsp:nvSpPr>
      <dsp:spPr>
        <a:xfrm>
          <a:off x="6413090" y="2637013"/>
          <a:ext cx="4215580" cy="131850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Enrollment Inquiries </a:t>
          </a:r>
        </a:p>
        <a:p>
          <a:pPr marL="228600" lvl="1" indent="-228600" algn="l" defTabSz="1155700">
            <a:lnSpc>
              <a:spcPct val="90000"/>
            </a:lnSpc>
            <a:spcBef>
              <a:spcPct val="0"/>
            </a:spcBef>
            <a:spcAft>
              <a:spcPct val="15000"/>
            </a:spcAft>
            <a:buChar char="•"/>
          </a:pPr>
          <a:r>
            <a:rPr lang="en-US" sz="2600" kern="1200" dirty="0"/>
            <a:t>7/25 – 5/26 (10 months)</a:t>
          </a:r>
        </a:p>
      </dsp:txBody>
      <dsp:txXfrm>
        <a:off x="6413090" y="2637013"/>
        <a:ext cx="4215580" cy="13185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43B92-5B15-4206-9022-EE23CC882F5F}">
      <dsp:nvSpPr>
        <dsp:cNvPr id="0" name=""/>
        <dsp:cNvSpPr/>
      </dsp:nvSpPr>
      <dsp:spPr>
        <a:xfrm>
          <a:off x="2435917" y="0"/>
          <a:ext cx="4765223" cy="476522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E9D788-6A0F-43E0-BF18-591EAC4C2AF3}">
      <dsp:nvSpPr>
        <dsp:cNvPr id="0" name=""/>
        <dsp:cNvSpPr/>
      </dsp:nvSpPr>
      <dsp:spPr>
        <a:xfrm>
          <a:off x="2888613" y="452696"/>
          <a:ext cx="1858436" cy="1858436"/>
        </a:xfrm>
        <a:prstGeom prst="roundRect">
          <a:avLst/>
        </a:prstGeom>
        <a:solidFill>
          <a:srgbClr val="1572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School</a:t>
          </a:r>
        </a:p>
        <a:p>
          <a:pPr marL="0" lvl="0" indent="0" algn="ctr" defTabSz="1066800">
            <a:lnSpc>
              <a:spcPct val="90000"/>
            </a:lnSpc>
            <a:spcBef>
              <a:spcPct val="0"/>
            </a:spcBef>
            <a:spcAft>
              <a:spcPct val="35000"/>
            </a:spcAft>
            <a:buNone/>
          </a:pPr>
          <a:r>
            <a:rPr lang="en-US" sz="2400" b="0" kern="1200" dirty="0"/>
            <a:t>Websites</a:t>
          </a:r>
        </a:p>
      </dsp:txBody>
      <dsp:txXfrm>
        <a:off x="2979334" y="543417"/>
        <a:ext cx="1676994" cy="1676994"/>
      </dsp:txXfrm>
    </dsp:sp>
    <dsp:sp modelId="{03BD403C-9745-4CEC-ADBB-52AAAAAC024C}">
      <dsp:nvSpPr>
        <dsp:cNvPr id="0" name=""/>
        <dsp:cNvSpPr/>
      </dsp:nvSpPr>
      <dsp:spPr>
        <a:xfrm>
          <a:off x="4890007" y="452696"/>
          <a:ext cx="1858436" cy="1858436"/>
        </a:xfrm>
        <a:prstGeom prst="roundRect">
          <a:avLst/>
        </a:prstGeom>
        <a:solidFill>
          <a:srgbClr val="1572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Social Media</a:t>
          </a:r>
        </a:p>
      </dsp:txBody>
      <dsp:txXfrm>
        <a:off x="4980728" y="543417"/>
        <a:ext cx="1676994" cy="1676994"/>
      </dsp:txXfrm>
    </dsp:sp>
    <dsp:sp modelId="{1E24184F-A1BE-44E2-A281-3E9AE18C2D6F}">
      <dsp:nvSpPr>
        <dsp:cNvPr id="0" name=""/>
        <dsp:cNvSpPr/>
      </dsp:nvSpPr>
      <dsp:spPr>
        <a:xfrm>
          <a:off x="2888613" y="2454089"/>
          <a:ext cx="1858436" cy="1858436"/>
        </a:xfrm>
        <a:prstGeom prst="roundRect">
          <a:avLst/>
        </a:prstGeom>
        <a:solidFill>
          <a:srgbClr val="1572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dirty="0"/>
            <a:t>Enrollment Inquiries &amp; School Tours</a:t>
          </a:r>
        </a:p>
      </dsp:txBody>
      <dsp:txXfrm>
        <a:off x="2979334" y="2544810"/>
        <a:ext cx="1676994" cy="1676994"/>
      </dsp:txXfrm>
    </dsp:sp>
    <dsp:sp modelId="{9A87D7DB-91C5-4AD1-95E5-10ED95554D12}">
      <dsp:nvSpPr>
        <dsp:cNvPr id="0" name=""/>
        <dsp:cNvSpPr/>
      </dsp:nvSpPr>
      <dsp:spPr>
        <a:xfrm>
          <a:off x="4890007" y="2454089"/>
          <a:ext cx="1858436" cy="1858436"/>
        </a:xfrm>
        <a:prstGeom prst="roundRect">
          <a:avLst/>
        </a:prstGeom>
        <a:solidFill>
          <a:srgbClr val="BE5B3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Marketing &amp; Branding</a:t>
          </a:r>
        </a:p>
      </dsp:txBody>
      <dsp:txXfrm>
        <a:off x="4980728" y="2544810"/>
        <a:ext cx="1676994" cy="16769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58707-3E21-4587-89BD-F25554BB66F5}">
      <dsp:nvSpPr>
        <dsp:cNvPr id="0" name=""/>
        <dsp:cNvSpPr/>
      </dsp:nvSpPr>
      <dsp:spPr>
        <a:xfrm>
          <a:off x="0" y="0"/>
          <a:ext cx="9047745" cy="936000"/>
        </a:xfrm>
        <a:prstGeom prst="roundRect">
          <a:avLst/>
        </a:prstGeom>
        <a:solidFill>
          <a:srgbClr val="1572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School Communications Blueprint: School Story, Strengths and Key Messages Worksheet</a:t>
          </a:r>
        </a:p>
      </dsp:txBody>
      <dsp:txXfrm>
        <a:off x="45692" y="45692"/>
        <a:ext cx="8956361" cy="844616"/>
      </dsp:txXfrm>
    </dsp:sp>
    <dsp:sp modelId="{52899EE4-3EBD-4BC3-B69D-1D68CF301382}">
      <dsp:nvSpPr>
        <dsp:cNvPr id="0" name=""/>
        <dsp:cNvSpPr/>
      </dsp:nvSpPr>
      <dsp:spPr>
        <a:xfrm>
          <a:off x="0" y="951758"/>
          <a:ext cx="9047745"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266" tIns="25400" rIns="142240" bIns="25400" numCol="1" spcCol="1270" anchor="t" anchorCtr="0">
          <a:noAutofit/>
        </a:bodyPr>
        <a:lstStyle/>
        <a:p>
          <a:pPr marL="228600" lvl="1" indent="-228600" algn="l" defTabSz="889000">
            <a:lnSpc>
              <a:spcPct val="90000"/>
            </a:lnSpc>
            <a:spcBef>
              <a:spcPct val="0"/>
            </a:spcBef>
            <a:spcAft>
              <a:spcPct val="20000"/>
            </a:spcAft>
            <a:buFont typeface="Arial" panose="020B0604020202020204" pitchFamily="34" charset="0"/>
            <a:buChar char="•"/>
          </a:pPr>
          <a:r>
            <a:rPr lang="en-US" sz="2000" b="0" kern="1200" dirty="0"/>
            <a:t>Mission &amp; Vision</a:t>
          </a:r>
        </a:p>
        <a:p>
          <a:pPr marL="228600" lvl="1" indent="-228600" algn="l" defTabSz="889000">
            <a:lnSpc>
              <a:spcPct val="90000"/>
            </a:lnSpc>
            <a:spcBef>
              <a:spcPct val="0"/>
            </a:spcBef>
            <a:spcAft>
              <a:spcPct val="20000"/>
            </a:spcAft>
            <a:buFont typeface="Arial" panose="020B0604020202020204" pitchFamily="34" charset="0"/>
            <a:buChar char="•"/>
          </a:pPr>
          <a:r>
            <a:rPr lang="en-US" sz="2000" b="0" kern="1200" dirty="0"/>
            <a:t>Identify School’s Core Strengths</a:t>
          </a:r>
        </a:p>
        <a:p>
          <a:pPr marL="228600" lvl="1" indent="-228600" algn="l" defTabSz="889000">
            <a:lnSpc>
              <a:spcPct val="90000"/>
            </a:lnSpc>
            <a:spcBef>
              <a:spcPct val="0"/>
            </a:spcBef>
            <a:spcAft>
              <a:spcPct val="20000"/>
            </a:spcAft>
            <a:buFont typeface="Arial" panose="020B0604020202020204" pitchFamily="34" charset="0"/>
            <a:buChar char="•"/>
          </a:pPr>
          <a:r>
            <a:rPr lang="en-US" sz="2000" b="0" kern="1200" dirty="0"/>
            <a:t>Identify Stakeholder Groups</a:t>
          </a:r>
        </a:p>
        <a:p>
          <a:pPr marL="228600" lvl="1" indent="-228600" algn="l" defTabSz="889000">
            <a:lnSpc>
              <a:spcPct val="90000"/>
            </a:lnSpc>
            <a:spcBef>
              <a:spcPct val="0"/>
            </a:spcBef>
            <a:spcAft>
              <a:spcPct val="20000"/>
            </a:spcAft>
            <a:buFont typeface="Arial" panose="020B0604020202020204" pitchFamily="34" charset="0"/>
            <a:buChar char="•"/>
          </a:pPr>
          <a:r>
            <a:rPr lang="en-US" sz="2000" b="0" kern="1200" dirty="0"/>
            <a:t>AI Prompts (Tell School Story, Create Value Proposition, Principal Annual Message, etc.)</a:t>
          </a:r>
        </a:p>
      </dsp:txBody>
      <dsp:txXfrm>
        <a:off x="0" y="951758"/>
        <a:ext cx="9047745" cy="1656000"/>
      </dsp:txXfrm>
    </dsp:sp>
    <dsp:sp modelId="{36AB64EC-B64D-4090-88E9-37DAAC151B22}">
      <dsp:nvSpPr>
        <dsp:cNvPr id="0" name=""/>
        <dsp:cNvSpPr/>
      </dsp:nvSpPr>
      <dsp:spPr>
        <a:xfrm>
          <a:off x="0" y="2607758"/>
          <a:ext cx="9047745" cy="936000"/>
        </a:xfrm>
        <a:prstGeom prst="roundRect">
          <a:avLst/>
        </a:prstGeom>
        <a:solidFill>
          <a:srgbClr val="1572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Next Steps to Close Marketing/Branding</a:t>
          </a:r>
        </a:p>
      </dsp:txBody>
      <dsp:txXfrm>
        <a:off x="45692" y="2653450"/>
        <a:ext cx="8956361" cy="844616"/>
      </dsp:txXfrm>
    </dsp:sp>
    <dsp:sp modelId="{7446D804-112A-4EDE-B704-00835527B5E0}">
      <dsp:nvSpPr>
        <dsp:cNvPr id="0" name=""/>
        <dsp:cNvSpPr/>
      </dsp:nvSpPr>
      <dsp:spPr>
        <a:xfrm>
          <a:off x="0" y="3543758"/>
          <a:ext cx="9047745"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266" tIns="25400" rIns="142240" bIns="25400" numCol="1" spcCol="1270" anchor="t" anchorCtr="0">
          <a:noAutofit/>
        </a:bodyPr>
        <a:lstStyle/>
        <a:p>
          <a:pPr marL="228600" lvl="1" indent="-228600" algn="l" defTabSz="889000">
            <a:lnSpc>
              <a:spcPct val="90000"/>
            </a:lnSpc>
            <a:spcBef>
              <a:spcPct val="0"/>
            </a:spcBef>
            <a:spcAft>
              <a:spcPct val="20000"/>
            </a:spcAft>
            <a:buNone/>
          </a:pPr>
          <a:r>
            <a:rPr lang="en-US" sz="2000" b="0" kern="1200" dirty="0"/>
            <a:t>Submit the following to your Director for review and approval:</a:t>
          </a:r>
          <a:br>
            <a:rPr lang="en-US" sz="2000" b="0" kern="1200" dirty="0"/>
          </a:br>
          <a:r>
            <a:rPr lang="en-US" sz="2000" b="0" kern="1200" dirty="0"/>
            <a:t>• Completed school story</a:t>
          </a:r>
          <a:br>
            <a:rPr lang="en-US" sz="2000" b="0" kern="1200" dirty="0"/>
          </a:br>
          <a:r>
            <a:rPr lang="en-US" sz="2000" b="0" kern="1200" dirty="0"/>
            <a:t>• One-sentence Key Message (School Promise)</a:t>
          </a:r>
          <a:br>
            <a:rPr lang="en-US" sz="2000" b="0" kern="1200" dirty="0"/>
          </a:br>
          <a:r>
            <a:rPr lang="en-US" sz="2000" b="0" kern="1200" dirty="0"/>
            <a:t>• Principal’s Message</a:t>
          </a:r>
        </a:p>
      </dsp:txBody>
      <dsp:txXfrm>
        <a:off x="0" y="3543758"/>
        <a:ext cx="9047745" cy="11902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dirty="0">
              <a:latin typeface="Century Gothic"/>
            </a:endParaRPr>
          </a:p>
        </p:txBody>
      </p:sp>
      <p:sp>
        <p:nvSpPr>
          <p:cNvPr id="3" name="Date Placeholder 2"/>
          <p:cNvSpPr>
            <a:spLocks noGrp="1"/>
          </p:cNvSpPr>
          <p:nvPr>
            <p:ph type="dt" sz="quarter" idx="1"/>
          </p:nvPr>
        </p:nvSpPr>
        <p:spPr>
          <a:xfrm>
            <a:off x="3953853" y="0"/>
            <a:ext cx="3024770" cy="457200"/>
          </a:xfrm>
          <a:prstGeom prst="rect">
            <a:avLst/>
          </a:prstGeom>
        </p:spPr>
        <p:txBody>
          <a:bodyPr vert="horz" lIns="91440" tIns="45720" rIns="91440" bIns="45720" rtlCol="0"/>
          <a:lstStyle>
            <a:lvl1pPr algn="r">
              <a:defRPr sz="1200"/>
            </a:lvl1pPr>
          </a:lstStyle>
          <a:p>
            <a:fld id="{F7D890DF-6341-034B-A55B-E0156A5C55A2}" type="datetimeFigureOut">
              <a:rPr lang="en-US" smtClean="0">
                <a:latin typeface="Century Gothic"/>
              </a:rPr>
              <a:pPr/>
              <a:t>5/5/2026</a:t>
            </a:fld>
            <a:endParaRPr lang="en-US" dirty="0">
              <a:latin typeface="Century Gothic"/>
            </a:endParaRPr>
          </a:p>
        </p:txBody>
      </p:sp>
      <p:sp>
        <p:nvSpPr>
          <p:cNvPr id="4" name="Footer Placeholder 3"/>
          <p:cNvSpPr>
            <a:spLocks noGrp="1"/>
          </p:cNvSpPr>
          <p:nvPr>
            <p:ph type="ftr" sz="quarter" idx="2"/>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dirty="0">
              <a:latin typeface="Century Gothic"/>
            </a:endParaRPr>
          </a:p>
        </p:txBody>
      </p:sp>
      <p:sp>
        <p:nvSpPr>
          <p:cNvPr id="5" name="Slide Number Placeholder 4"/>
          <p:cNvSpPr>
            <a:spLocks noGrp="1"/>
          </p:cNvSpPr>
          <p:nvPr>
            <p:ph type="sldNum" sz="quarter" idx="3"/>
          </p:nvPr>
        </p:nvSpPr>
        <p:spPr>
          <a:xfrm>
            <a:off x="3953853" y="8685213"/>
            <a:ext cx="3024770" cy="457200"/>
          </a:xfrm>
          <a:prstGeom prst="rect">
            <a:avLst/>
          </a:prstGeom>
        </p:spPr>
        <p:txBody>
          <a:bodyPr vert="horz" lIns="91440" tIns="45720" rIns="91440" bIns="45720" rtlCol="0" anchor="b"/>
          <a:lstStyle>
            <a:lvl1pPr algn="r">
              <a:defRPr sz="1200"/>
            </a:lvl1pPr>
          </a:lstStyle>
          <a:p>
            <a:fld id="{E22E8A27-D374-4C4D-8D75-1C4EFC7A5CE3}" type="slidenum">
              <a:rPr lang="en-US" smtClean="0">
                <a:latin typeface="Century Gothic"/>
              </a:rPr>
              <a:pPr/>
              <a:t>‹#›</a:t>
            </a:fld>
            <a:endParaRPr lang="en-US" dirty="0">
              <a:latin typeface="Century Gothic"/>
            </a:endParaRPr>
          </a:p>
        </p:txBody>
      </p:sp>
    </p:spTree>
    <p:extLst>
      <p:ext uri="{BB962C8B-B14F-4D97-AF65-F5344CB8AC3E}">
        <p14:creationId xmlns:p14="http://schemas.microsoft.com/office/powerpoint/2010/main" val="24339142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atin typeface="Century Gothic"/>
              </a:defRPr>
            </a:lvl1pPr>
          </a:lstStyle>
          <a:p>
            <a:endParaRPr lang="en-US" dirty="0"/>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atin typeface="Century Gothic"/>
              </a:defRPr>
            </a:lvl1pPr>
          </a:lstStyle>
          <a:p>
            <a:fld id="{C8C68BC8-B650-C542-ADD9-2422A66DB1F3}" type="datetimeFigureOut">
              <a:rPr lang="en-US" smtClean="0"/>
              <a:pPr/>
              <a:t>5/5/2026</a:t>
            </a:fld>
            <a:endParaRPr lang="en-US" dirty="0"/>
          </a:p>
        </p:txBody>
      </p:sp>
      <p:sp>
        <p:nvSpPr>
          <p:cNvPr id="4" name="Slide Image Placeholder 3"/>
          <p:cNvSpPr>
            <a:spLocks noGrp="1" noRot="1" noChangeAspect="1"/>
          </p:cNvSpPr>
          <p:nvPr>
            <p:ph type="sldImg" idx="2"/>
          </p:nvPr>
        </p:nvSpPr>
        <p:spPr>
          <a:xfrm>
            <a:off x="442913" y="685800"/>
            <a:ext cx="6094412"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atin typeface="Century Gothic"/>
              </a:defRPr>
            </a:lvl1pPr>
          </a:lstStyle>
          <a:p>
            <a:endParaRPr lang="en-US" dirty="0"/>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atin typeface="Century Gothic"/>
              </a:defRPr>
            </a:lvl1pPr>
          </a:lstStyle>
          <a:p>
            <a:fld id="{6240A377-4153-7D42-A67C-7146F61FF122}" type="slidenum">
              <a:rPr lang="en-US" smtClean="0"/>
              <a:pPr/>
              <a:t>‹#›</a:t>
            </a:fld>
            <a:endParaRPr lang="en-US" dirty="0"/>
          </a:p>
        </p:txBody>
      </p:sp>
    </p:spTree>
    <p:extLst>
      <p:ext uri="{BB962C8B-B14F-4D97-AF65-F5344CB8AC3E}">
        <p14:creationId xmlns:p14="http://schemas.microsoft.com/office/powerpoint/2010/main" val="13210912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Century Gothic"/>
        <a:ea typeface="+mn-ea"/>
        <a:cs typeface="+mn-cs"/>
      </a:defRPr>
    </a:lvl1pPr>
    <a:lvl2pPr marL="457200" algn="l" defTabSz="457200" rtl="0" eaLnBrk="1" latinLnBrk="0" hangingPunct="1">
      <a:defRPr sz="1200" kern="1200">
        <a:solidFill>
          <a:schemeClr val="tx1"/>
        </a:solidFill>
        <a:latin typeface="Century Gothic"/>
        <a:ea typeface="+mn-ea"/>
        <a:cs typeface="+mn-cs"/>
      </a:defRPr>
    </a:lvl2pPr>
    <a:lvl3pPr marL="914400" algn="l" defTabSz="457200" rtl="0" eaLnBrk="1" latinLnBrk="0" hangingPunct="1">
      <a:defRPr sz="1200" kern="1200">
        <a:solidFill>
          <a:schemeClr val="tx1"/>
        </a:solidFill>
        <a:latin typeface="Century Gothic"/>
        <a:ea typeface="+mn-ea"/>
        <a:cs typeface="+mn-cs"/>
      </a:defRPr>
    </a:lvl3pPr>
    <a:lvl4pPr marL="1371600" algn="l" defTabSz="457200" rtl="0" eaLnBrk="1" latinLnBrk="0" hangingPunct="1">
      <a:defRPr sz="1200" kern="1200">
        <a:solidFill>
          <a:schemeClr val="tx1"/>
        </a:solidFill>
        <a:latin typeface="Century Gothic"/>
        <a:ea typeface="+mn-ea"/>
        <a:cs typeface="+mn-cs"/>
      </a:defRPr>
    </a:lvl4pPr>
    <a:lvl5pPr marL="1828800" algn="l" defTabSz="457200" rtl="0" eaLnBrk="1" latinLnBrk="0" hangingPunct="1">
      <a:defRPr sz="1200" kern="1200">
        <a:solidFill>
          <a:schemeClr val="tx1"/>
        </a:solidFill>
        <a:latin typeface="Century Gothic"/>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2913" y="685800"/>
            <a:ext cx="6094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40A377-4153-7D42-A67C-7146F61FF122}" type="slidenum">
              <a:rPr lang="en-US" smtClean="0"/>
              <a:pPr/>
              <a:t>1</a:t>
            </a:fld>
            <a:endParaRPr lang="en-US" dirty="0"/>
          </a:p>
        </p:txBody>
      </p:sp>
    </p:spTree>
    <p:extLst>
      <p:ext uri="{BB962C8B-B14F-4D97-AF65-F5344CB8AC3E}">
        <p14:creationId xmlns:p14="http://schemas.microsoft.com/office/powerpoint/2010/main" val="419333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0A377-4153-7D42-A67C-7146F61FF122}" type="slidenum">
              <a:rPr lang="en-US" smtClean="0"/>
              <a:pPr/>
              <a:t>2</a:t>
            </a:fld>
            <a:endParaRPr lang="en-US"/>
          </a:p>
        </p:txBody>
      </p:sp>
    </p:spTree>
    <p:extLst>
      <p:ext uri="{BB962C8B-B14F-4D97-AF65-F5344CB8AC3E}">
        <p14:creationId xmlns:p14="http://schemas.microsoft.com/office/powerpoint/2010/main" val="21158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0A377-4153-7D42-A67C-7146F61FF122}" type="slidenum">
              <a:rPr lang="en-US" smtClean="0"/>
              <a:pPr/>
              <a:t>3</a:t>
            </a:fld>
            <a:endParaRPr lang="en-US"/>
          </a:p>
        </p:txBody>
      </p:sp>
    </p:spTree>
    <p:extLst>
      <p:ext uri="{BB962C8B-B14F-4D97-AF65-F5344CB8AC3E}">
        <p14:creationId xmlns:p14="http://schemas.microsoft.com/office/powerpoint/2010/main" val="462507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786E8-66D8-A812-C7FB-CCBB2D3BF4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09069-522B-1FB4-B424-A4B31E6A0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25183D-D255-EA6F-B960-D36639DFC422}"/>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[Sources]
Chart image taken from slide 2 of Budget_Presentation_-__REVISED.pdf, which the user specifically asked to retain.
Numeric claims on UFTE and revenue-equivalent loss are taken from that same slide.</a:t>
            </a:r>
          </a:p>
          <a:p>
            <a:endParaRPr lang="en-US"/>
          </a:p>
        </p:txBody>
      </p:sp>
      <p:sp>
        <p:nvSpPr>
          <p:cNvPr id="4" name="Slide Number Placeholder 3">
            <a:extLst>
              <a:ext uri="{FF2B5EF4-FFF2-40B4-BE49-F238E27FC236}">
                <a16:creationId xmlns:a16="http://schemas.microsoft.com/office/drawing/2014/main" id="{B3177EB7-1214-2DDB-4C94-306E7BF45DD6}"/>
              </a:ext>
            </a:extLst>
          </p:cNvPr>
          <p:cNvSpPr>
            <a:spLocks noGrp="1"/>
          </p:cNvSpPr>
          <p:nvPr>
            <p:ph type="sldNum" sz="quarter" idx="5"/>
          </p:nvPr>
        </p:nvSpPr>
        <p:spPr/>
        <p:txBody>
          <a:bodyPr/>
          <a:lstStyle/>
          <a:p>
            <a:fld id="{6240A377-4153-7D42-A67C-7146F61FF122}" type="slidenum">
              <a:rPr lang="en-US" smtClean="0"/>
              <a:pPr/>
              <a:t>4</a:t>
            </a:fld>
            <a:endParaRPr lang="en-US"/>
          </a:p>
        </p:txBody>
      </p:sp>
    </p:spTree>
    <p:extLst>
      <p:ext uri="{BB962C8B-B14F-4D97-AF65-F5344CB8AC3E}">
        <p14:creationId xmlns:p14="http://schemas.microsoft.com/office/powerpoint/2010/main" val="2111885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E946E-DE43-5816-76ED-AF65199F4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A84FAB-9B53-80AF-FE7A-C7E90F296B03}"/>
              </a:ext>
            </a:extLst>
          </p:cNvPr>
          <p:cNvSpPr>
            <a:spLocks noGrp="1" noRot="1" noChangeAspect="1"/>
          </p:cNvSpPr>
          <p:nvPr>
            <p:ph type="sldImg"/>
          </p:nvPr>
        </p:nvSpPr>
        <p:spPr>
          <a:xfrm>
            <a:off x="442913" y="685800"/>
            <a:ext cx="6094412" cy="3429000"/>
          </a:xfrm>
        </p:spPr>
      </p:sp>
      <p:sp>
        <p:nvSpPr>
          <p:cNvPr id="3" name="Notes Placeholder 2">
            <a:extLst>
              <a:ext uri="{FF2B5EF4-FFF2-40B4-BE49-F238E27FC236}">
                <a16:creationId xmlns:a16="http://schemas.microsoft.com/office/drawing/2014/main" id="{FD90CFDE-88D0-5169-366E-FC9CDB0232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A6D7BB-37FA-04FA-A1CB-5D99C600A05F}"/>
              </a:ext>
            </a:extLst>
          </p:cNvPr>
          <p:cNvSpPr>
            <a:spLocks noGrp="1"/>
          </p:cNvSpPr>
          <p:nvPr>
            <p:ph type="sldNum" sz="quarter" idx="5"/>
          </p:nvPr>
        </p:nvSpPr>
        <p:spPr/>
        <p:txBody>
          <a:bodyPr/>
          <a:lstStyle/>
          <a:p>
            <a:fld id="{6240A377-4153-7D42-A67C-7146F61FF122}" type="slidenum">
              <a:rPr lang="en-US" smtClean="0"/>
              <a:pPr/>
              <a:t>5</a:t>
            </a:fld>
            <a:endParaRPr lang="en-US" dirty="0"/>
          </a:p>
        </p:txBody>
      </p:sp>
    </p:spTree>
    <p:extLst>
      <p:ext uri="{BB962C8B-B14F-4D97-AF65-F5344CB8AC3E}">
        <p14:creationId xmlns:p14="http://schemas.microsoft.com/office/powerpoint/2010/main" val="469373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40A377-4153-7D42-A67C-7146F61FF122}" type="slidenum">
              <a:rPr lang="en-US" smtClean="0"/>
              <a:pPr/>
              <a:t>6</a:t>
            </a:fld>
            <a:endParaRPr lang="en-US" dirty="0"/>
          </a:p>
        </p:txBody>
      </p:sp>
    </p:spTree>
    <p:extLst>
      <p:ext uri="{BB962C8B-B14F-4D97-AF65-F5344CB8AC3E}">
        <p14:creationId xmlns:p14="http://schemas.microsoft.com/office/powerpoint/2010/main" val="4291821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1" y="6111314"/>
            <a:ext cx="4484319" cy="337885"/>
          </a:xfrm>
          <a:prstGeom prst="rect">
            <a:avLst/>
          </a:prstGeom>
          <a:gradFill flip="none" rotWithShape="1">
            <a:gsLst>
              <a:gs pos="0">
                <a:srgbClr val="3571A2"/>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7" name="Graphic 16">
            <a:extLst>
              <a:ext uri="{FF2B5EF4-FFF2-40B4-BE49-F238E27FC236}">
                <a16:creationId xmlns:a16="http://schemas.microsoft.com/office/drawing/2014/main" id="{4F8A84A8-1712-0E75-2A24-AA98D628B62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574483" y="457819"/>
            <a:ext cx="359894" cy="895350"/>
          </a:xfrm>
          <a:prstGeom prst="rect">
            <a:avLst/>
          </a:prstGeom>
        </p:spPr>
      </p:pic>
      <p:sp>
        <p:nvSpPr>
          <p:cNvPr id="27" name="Presentation Title">
            <a:extLst>
              <a:ext uri="{FF2B5EF4-FFF2-40B4-BE49-F238E27FC236}">
                <a16:creationId xmlns:a16="http://schemas.microsoft.com/office/drawing/2014/main" id="{58C8A0DD-F5AA-EF41-B94F-C4A4BADB7203}"/>
              </a:ext>
            </a:extLst>
          </p:cNvPr>
          <p:cNvSpPr>
            <a:spLocks noGrp="1"/>
          </p:cNvSpPr>
          <p:nvPr>
            <p:ph type="title" idx="4294967295"/>
          </p:nvPr>
        </p:nvSpPr>
        <p:spPr>
          <a:xfrm>
            <a:off x="3299206" y="2222362"/>
            <a:ext cx="8275277" cy="977303"/>
          </a:xfrm>
          <a:prstGeom prst="rect">
            <a:avLst/>
          </a:prstGeom>
        </p:spPr>
        <p:txBody>
          <a:bodyPr/>
          <a:lstStyle>
            <a:lvl1pPr algn="l">
              <a:defRPr/>
            </a:lvl1pPr>
          </a:lstStyle>
          <a:p>
            <a:r>
              <a:rPr lang="en-US" b="1" dirty="0"/>
              <a:t>Click to edit Master title style</a:t>
            </a:r>
          </a:p>
        </p:txBody>
      </p:sp>
      <p:pic>
        <p:nvPicPr>
          <p:cNvPr id="9" name="Graphic 8">
            <a:extLst>
              <a:ext uri="{FF2B5EF4-FFF2-40B4-BE49-F238E27FC236}">
                <a16:creationId xmlns:a16="http://schemas.microsoft.com/office/drawing/2014/main" id="{0F62D255-C813-608F-D136-E20E31951C5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5400000">
            <a:off x="812613" y="5245032"/>
            <a:ext cx="285750" cy="1193800"/>
          </a:xfrm>
          <a:prstGeom prst="rect">
            <a:avLst/>
          </a:prstGeom>
        </p:spPr>
      </p:pic>
      <p:pic>
        <p:nvPicPr>
          <p:cNvPr id="2" name="Picture 1" descr="A group of people wearing graduation caps&#10;&#10;Description automatically generated">
            <a:extLst>
              <a:ext uri="{FF2B5EF4-FFF2-40B4-BE49-F238E27FC236}">
                <a16:creationId xmlns:a16="http://schemas.microsoft.com/office/drawing/2014/main" id="{99C58430-79C8-D587-970F-B2C27CD52F07}"/>
              </a:ext>
            </a:extLst>
          </p:cNvPr>
          <p:cNvPicPr>
            <a:picLocks noChangeAspect="1"/>
          </p:cNvPicPr>
          <p:nvPr userDrawn="1"/>
        </p:nvPicPr>
        <p:blipFill>
          <a:blip r:embed="rId4"/>
          <a:stretch>
            <a:fillRect/>
          </a:stretch>
        </p:blipFill>
        <p:spPr>
          <a:xfrm>
            <a:off x="0" y="0"/>
            <a:ext cx="5632174" cy="5674362"/>
          </a:xfrm>
          <a:prstGeom prst="rect">
            <a:avLst/>
          </a:prstGeom>
        </p:spPr>
      </p:pic>
      <p:pic>
        <p:nvPicPr>
          <p:cNvPr id="7" name="Picture 6" descr="A young children looking at a computer&#10;&#10;Description automatically generated">
            <a:extLst>
              <a:ext uri="{FF2B5EF4-FFF2-40B4-BE49-F238E27FC236}">
                <a16:creationId xmlns:a16="http://schemas.microsoft.com/office/drawing/2014/main" id="{AE9BC740-3515-2CEF-1C82-6D40C50A7239}"/>
              </a:ext>
            </a:extLst>
          </p:cNvPr>
          <p:cNvPicPr>
            <a:picLocks noChangeAspect="1"/>
          </p:cNvPicPr>
          <p:nvPr userDrawn="1"/>
        </p:nvPicPr>
        <p:blipFill>
          <a:blip r:embed="rId5"/>
          <a:stretch>
            <a:fillRect/>
          </a:stretch>
        </p:blipFill>
        <p:spPr>
          <a:xfrm>
            <a:off x="8659724" y="3306871"/>
            <a:ext cx="3538841" cy="3551129"/>
          </a:xfrm>
          <a:prstGeom prst="rect">
            <a:avLst/>
          </a:prstGeom>
        </p:spPr>
      </p:pic>
      <p:pic>
        <p:nvPicPr>
          <p:cNvPr id="24" name="Graphic 23">
            <a:extLst>
              <a:ext uri="{FF2B5EF4-FFF2-40B4-BE49-F238E27FC236}">
                <a16:creationId xmlns:a16="http://schemas.microsoft.com/office/drawing/2014/main" id="{6C499FF2-1E1A-E68B-836D-7093E3FD77D8}"/>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4484319" y="5936011"/>
            <a:ext cx="4334004" cy="57884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Rectangle 15"/>
          <p:cNvSpPr/>
          <p:nvPr userDrawn="1"/>
        </p:nvSpPr>
        <p:spPr>
          <a:xfrm>
            <a:off x="220134" y="165100"/>
            <a:ext cx="11741151" cy="5875338"/>
          </a:xfrm>
          <a:prstGeom prst="rect">
            <a:avLst/>
          </a:prstGeom>
          <a:solidFill>
            <a:srgbClr val="3571A2">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7" name="Picture 16" descr="Identity Marker_blue screen.png"/>
          <p:cNvPicPr>
            <a:picLocks noChangeAspect="1"/>
          </p:cNvPicPr>
          <p:nvPr userDrawn="1"/>
        </p:nvPicPr>
        <p:blipFill rotWithShape="1">
          <a:blip r:embed="rId2">
            <a:extLst>
              <a:ext uri="{28A0092B-C50C-407E-A947-70E740481C1C}">
                <a14:useLocalDpi xmlns:a14="http://schemas.microsoft.com/office/drawing/2010/main" val="0"/>
              </a:ext>
            </a:extLst>
          </a:blip>
          <a:srcRect r="22514" b="11581"/>
          <a:stretch/>
        </p:blipFill>
        <p:spPr>
          <a:xfrm>
            <a:off x="7044267" y="1587500"/>
            <a:ext cx="4893733" cy="4457700"/>
          </a:xfrm>
          <a:prstGeom prst="rect">
            <a:avLst/>
          </a:prstGeom>
        </p:spPr>
      </p:pic>
      <p:sp>
        <p:nvSpPr>
          <p:cNvPr id="3" name="Content Placeholder 2"/>
          <p:cNvSpPr>
            <a:spLocks noGrp="1"/>
          </p:cNvSpPr>
          <p:nvPr>
            <p:ph idx="1"/>
          </p:nvPr>
        </p:nvSpPr>
        <p:spPr>
          <a:xfrm>
            <a:off x="971549" y="657413"/>
            <a:ext cx="10281775" cy="5195099"/>
          </a:xfrm>
          <a:prstGeom prst="rect">
            <a:avLst/>
          </a:prstGeom>
        </p:spPr>
        <p:txBody>
          <a:bodyPr lIns="0" tIns="0" rIns="0" bIns="0"/>
          <a:lstStyle>
            <a:lvl1pPr marL="0" indent="0">
              <a:lnSpc>
                <a:spcPts val="3500"/>
              </a:lnSpc>
              <a:spcBef>
                <a:spcPts val="0"/>
              </a:spcBef>
              <a:buFontTx/>
              <a:buNone/>
              <a:defRPr sz="1800" b="1" normalizeH="0">
                <a:solidFill>
                  <a:schemeClr val="tx1"/>
                </a:solidFill>
              </a:defRPr>
            </a:lvl1pPr>
            <a:lvl2pPr marL="0" indent="0">
              <a:lnSpc>
                <a:spcPts val="3500"/>
              </a:lnSpc>
              <a:spcBef>
                <a:spcPts val="0"/>
              </a:spcBef>
              <a:buFontTx/>
              <a:buNone/>
              <a:defRPr sz="1800" normalizeH="0">
                <a:solidFill>
                  <a:schemeClr val="tx1"/>
                </a:solidFill>
              </a:defRPr>
            </a:lvl2pPr>
            <a:lvl3pPr marL="0" indent="0">
              <a:lnSpc>
                <a:spcPts val="3500"/>
              </a:lnSpc>
              <a:spcBef>
                <a:spcPts val="0"/>
              </a:spcBef>
              <a:buFontTx/>
              <a:buNone/>
              <a:defRPr sz="1800" normalizeH="0">
                <a:solidFill>
                  <a:schemeClr val="tx1"/>
                </a:solidFill>
              </a:defRPr>
            </a:lvl3pPr>
            <a:lvl4pPr marL="0" indent="0">
              <a:lnSpc>
                <a:spcPts val="3500"/>
              </a:lnSpc>
              <a:spcBef>
                <a:spcPts val="0"/>
              </a:spcBef>
              <a:buFontTx/>
              <a:buNone/>
              <a:defRPr sz="1800" normalizeH="0">
                <a:solidFill>
                  <a:schemeClr val="tx1"/>
                </a:solidFill>
              </a:defRPr>
            </a:lvl4pPr>
            <a:lvl5pPr marL="0" indent="0">
              <a:lnSpc>
                <a:spcPts val="3500"/>
              </a:lnSpc>
              <a:spcBef>
                <a:spcPts val="0"/>
              </a:spcBef>
              <a:buFontTx/>
              <a:buNone/>
              <a:defRPr sz="1800" normalizeH="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11718103-7749-EB48-8D51-ACB04451CCEC}"/>
              </a:ext>
            </a:extLst>
          </p:cNvPr>
          <p:cNvSpPr>
            <a:spLocks noGrp="1"/>
          </p:cNvSpPr>
          <p:nvPr>
            <p:ph type="sldNum" sz="quarter" idx="4"/>
          </p:nvPr>
        </p:nvSpPr>
        <p:spPr>
          <a:xfrm>
            <a:off x="5488696" y="6214265"/>
            <a:ext cx="1155473" cy="365125"/>
          </a:xfrm>
          <a:prstGeom prst="rect">
            <a:avLst/>
          </a:prstGeom>
        </p:spPr>
        <p:txBody>
          <a:bodyPr anchor="ctr"/>
          <a:lstStyle>
            <a:lvl1pPr algn="ctr">
              <a:defRPr sz="2800" b="1">
                <a:solidFill>
                  <a:srgbClr val="BE5B36"/>
                </a:solidFill>
              </a:defRPr>
            </a:lvl1pPr>
          </a:lstStyle>
          <a:p>
            <a:fld id="{9A47194C-3E5A-854F-B5AE-A6634FC20B3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D95C9C-D32D-C644-6304-C72A3D223692}"/>
              </a:ext>
            </a:extLst>
          </p:cNvPr>
          <p:cNvPicPr>
            <a:picLocks noChangeAspect="1"/>
          </p:cNvPicPr>
          <p:nvPr userDrawn="1"/>
        </p:nvPicPr>
        <p:blipFill>
          <a:blip r:embed="rId2"/>
          <a:stretch>
            <a:fillRect/>
          </a:stretch>
        </p:blipFill>
        <p:spPr>
          <a:xfrm>
            <a:off x="220134" y="287111"/>
            <a:ext cx="11751733" cy="697617"/>
          </a:xfrm>
          <a:prstGeom prst="rect">
            <a:avLst/>
          </a:prstGeom>
        </p:spPr>
      </p:pic>
      <p:sp>
        <p:nvSpPr>
          <p:cNvPr id="9" name="Rectangle 8">
            <a:extLst>
              <a:ext uri="{FF2B5EF4-FFF2-40B4-BE49-F238E27FC236}">
                <a16:creationId xmlns:a16="http://schemas.microsoft.com/office/drawing/2014/main" id="{5EB9ED49-939B-BD4F-BF5A-1FB8896F7AAF}"/>
              </a:ext>
            </a:extLst>
          </p:cNvPr>
          <p:cNvSpPr/>
          <p:nvPr userDrawn="1"/>
        </p:nvSpPr>
        <p:spPr>
          <a:xfrm>
            <a:off x="220134" y="991193"/>
            <a:ext cx="11741151" cy="4946144"/>
          </a:xfrm>
          <a:prstGeom prst="rect">
            <a:avLst/>
          </a:prstGeom>
          <a:solidFill>
            <a:srgbClr val="3571A2">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5" name="Picture 14" descr="Identity Marker_blue screen.png"/>
          <p:cNvPicPr>
            <a:picLocks noChangeAspect="1"/>
          </p:cNvPicPr>
          <p:nvPr userDrawn="1"/>
        </p:nvPicPr>
        <p:blipFill rotWithShape="1">
          <a:blip r:embed="rId3">
            <a:extLst>
              <a:ext uri="{28A0092B-C50C-407E-A947-70E740481C1C}">
                <a14:useLocalDpi xmlns:a14="http://schemas.microsoft.com/office/drawing/2010/main" val="0"/>
              </a:ext>
            </a:extLst>
          </a:blip>
          <a:srcRect r="22514" b="11581"/>
          <a:stretch/>
        </p:blipFill>
        <p:spPr>
          <a:xfrm>
            <a:off x="7056793" y="1469990"/>
            <a:ext cx="4893733" cy="4457700"/>
          </a:xfrm>
          <a:prstGeom prst="rect">
            <a:avLst/>
          </a:prstGeom>
        </p:spPr>
      </p:pic>
      <p:sp>
        <p:nvSpPr>
          <p:cNvPr id="3" name="Content Placeholder 2"/>
          <p:cNvSpPr>
            <a:spLocks noGrp="1"/>
          </p:cNvSpPr>
          <p:nvPr>
            <p:ph idx="1"/>
          </p:nvPr>
        </p:nvSpPr>
        <p:spPr>
          <a:xfrm>
            <a:off x="2173103" y="1509696"/>
            <a:ext cx="9431867" cy="4278080"/>
          </a:xfrm>
          <a:prstGeom prst="rect">
            <a:avLst/>
          </a:prstGeom>
        </p:spPr>
        <p:txBody>
          <a:bodyPr lIns="0" tIns="0" rIns="0" bIns="0"/>
          <a:lstStyle>
            <a:lvl1pPr marL="0" indent="0">
              <a:lnSpc>
                <a:spcPts val="3500"/>
              </a:lnSpc>
              <a:spcBef>
                <a:spcPts val="0"/>
              </a:spcBef>
              <a:buFontTx/>
              <a:buNone/>
              <a:defRPr sz="1800" normalizeH="0">
                <a:solidFill>
                  <a:schemeClr val="tx1"/>
                </a:solidFill>
              </a:defRPr>
            </a:lvl1pPr>
            <a:lvl2pPr marL="285750" indent="-285750">
              <a:lnSpc>
                <a:spcPts val="3500"/>
              </a:lnSpc>
              <a:spcBef>
                <a:spcPts val="0"/>
              </a:spcBef>
              <a:buClr>
                <a:srgbClr val="AD5538"/>
              </a:buClr>
              <a:buSzPct val="100000"/>
              <a:buFont typeface="Wingdings" pitchFamily="2" charset="2"/>
              <a:buChar char="§"/>
              <a:defRPr sz="1800" normalizeH="0">
                <a:solidFill>
                  <a:schemeClr val="tx1"/>
                </a:solidFill>
              </a:defRPr>
            </a:lvl2pPr>
            <a:lvl3pPr marL="285750" indent="-285750">
              <a:lnSpc>
                <a:spcPts val="3500"/>
              </a:lnSpc>
              <a:spcBef>
                <a:spcPts val="0"/>
              </a:spcBef>
              <a:buClr>
                <a:srgbClr val="AD5538"/>
              </a:buClr>
              <a:buSzPct val="100000"/>
              <a:buFont typeface="Wingdings" pitchFamily="2" charset="2"/>
              <a:buChar char="§"/>
              <a:defRPr sz="1800" normalizeH="0">
                <a:solidFill>
                  <a:schemeClr val="tx1"/>
                </a:solidFill>
              </a:defRPr>
            </a:lvl3pPr>
            <a:lvl4pPr marL="285750" indent="-285750">
              <a:lnSpc>
                <a:spcPts val="3500"/>
              </a:lnSpc>
              <a:spcBef>
                <a:spcPts val="0"/>
              </a:spcBef>
              <a:buClr>
                <a:srgbClr val="AD5538"/>
              </a:buClr>
              <a:buSzPct val="100000"/>
              <a:buFont typeface="Wingdings" pitchFamily="2" charset="2"/>
              <a:buChar char="§"/>
              <a:defRPr sz="1800" normalizeH="0">
                <a:solidFill>
                  <a:schemeClr val="tx1"/>
                </a:solidFill>
              </a:defRPr>
            </a:lvl4pPr>
            <a:lvl5pPr marL="285750" indent="-285750">
              <a:lnSpc>
                <a:spcPts val="3500"/>
              </a:lnSpc>
              <a:spcBef>
                <a:spcPts val="0"/>
              </a:spcBef>
              <a:buClr>
                <a:srgbClr val="AD5538"/>
              </a:buClr>
              <a:buSzPct val="100000"/>
              <a:buFont typeface="Wingdings" pitchFamily="2" charset="2"/>
              <a:buChar char="§"/>
              <a:defRPr sz="1800" normalizeH="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a:xfrm>
            <a:off x="220134" y="506989"/>
            <a:ext cx="11741151" cy="450051"/>
          </a:xfrm>
          <a:prstGeom prst="rect">
            <a:avLst/>
          </a:prstGeom>
        </p:spPr>
        <p:txBody>
          <a:bodyPr vert="horz" lIns="0" tIns="0" rIns="0" bIns="91440" anchor="b"/>
          <a:lstStyle>
            <a:lvl1pPr algn="ctr">
              <a:defRPr sz="3200" b="1" spc="0">
                <a:solidFill>
                  <a:schemeClr val="bg1"/>
                </a:solidFill>
                <a:latin typeface="+mn-lt"/>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945CA65C-32CB-A34B-975A-3A1F72A13505}"/>
              </a:ext>
            </a:extLst>
          </p:cNvPr>
          <p:cNvSpPr>
            <a:spLocks noGrp="1"/>
          </p:cNvSpPr>
          <p:nvPr>
            <p:ph type="sldNum" sz="quarter" idx="4"/>
          </p:nvPr>
        </p:nvSpPr>
        <p:spPr>
          <a:xfrm>
            <a:off x="5480604" y="6214265"/>
            <a:ext cx="1155473" cy="365125"/>
          </a:xfrm>
          <a:prstGeom prst="rect">
            <a:avLst/>
          </a:prstGeom>
        </p:spPr>
        <p:txBody>
          <a:bodyPr anchor="ctr"/>
          <a:lstStyle>
            <a:lvl1pPr algn="ctr">
              <a:defRPr sz="2800" b="1">
                <a:solidFill>
                  <a:srgbClr val="BE5B36"/>
                </a:solidFill>
              </a:defRPr>
            </a:lvl1pPr>
          </a:lstStyle>
          <a:p>
            <a:fld id="{9A47194C-3E5A-854F-B5AE-A6634FC20B3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AFB090-522D-8A0D-6362-AF5F9BC88842}"/>
              </a:ext>
            </a:extLst>
          </p:cNvPr>
          <p:cNvPicPr>
            <a:picLocks noChangeAspect="1"/>
          </p:cNvPicPr>
          <p:nvPr userDrawn="1"/>
        </p:nvPicPr>
        <p:blipFill>
          <a:blip r:embed="rId2"/>
          <a:stretch>
            <a:fillRect/>
          </a:stretch>
        </p:blipFill>
        <p:spPr>
          <a:xfrm>
            <a:off x="220134" y="287111"/>
            <a:ext cx="11751733" cy="697617"/>
          </a:xfrm>
          <a:prstGeom prst="rect">
            <a:avLst/>
          </a:prstGeom>
        </p:spPr>
      </p:pic>
      <p:pic>
        <p:nvPicPr>
          <p:cNvPr id="15" name="Picture 14" descr="Identity Marker_blue screen.png"/>
          <p:cNvPicPr>
            <a:picLocks noChangeAspect="1"/>
          </p:cNvPicPr>
          <p:nvPr userDrawn="1"/>
        </p:nvPicPr>
        <p:blipFill rotWithShape="1">
          <a:blip r:embed="rId3">
            <a:extLst>
              <a:ext uri="{28A0092B-C50C-407E-A947-70E740481C1C}">
                <a14:useLocalDpi xmlns:a14="http://schemas.microsoft.com/office/drawing/2010/main" val="0"/>
              </a:ext>
            </a:extLst>
          </a:blip>
          <a:srcRect r="22514" b="11581"/>
          <a:stretch/>
        </p:blipFill>
        <p:spPr>
          <a:xfrm>
            <a:off x="7044267" y="1419886"/>
            <a:ext cx="4893733" cy="4457700"/>
          </a:xfrm>
          <a:prstGeom prst="rect">
            <a:avLst/>
          </a:prstGeom>
        </p:spPr>
      </p:pic>
      <p:sp>
        <p:nvSpPr>
          <p:cNvPr id="3" name="Content Placeholder 2"/>
          <p:cNvSpPr>
            <a:spLocks noGrp="1"/>
          </p:cNvSpPr>
          <p:nvPr>
            <p:ph idx="1"/>
          </p:nvPr>
        </p:nvSpPr>
        <p:spPr>
          <a:xfrm>
            <a:off x="2173103" y="1509696"/>
            <a:ext cx="9431867" cy="4278080"/>
          </a:xfrm>
          <a:prstGeom prst="rect">
            <a:avLst/>
          </a:prstGeom>
        </p:spPr>
        <p:txBody>
          <a:bodyPr lIns="0" tIns="0" rIns="0" bIns="0"/>
          <a:lstStyle>
            <a:lvl1pPr marL="0" indent="0">
              <a:lnSpc>
                <a:spcPts val="3500"/>
              </a:lnSpc>
              <a:spcBef>
                <a:spcPts val="0"/>
              </a:spcBef>
              <a:buFontTx/>
              <a:buNone/>
              <a:defRPr sz="1800" normalizeH="0">
                <a:solidFill>
                  <a:schemeClr val="tx1"/>
                </a:solidFill>
              </a:defRPr>
            </a:lvl1pPr>
            <a:lvl2pPr marL="0" indent="-365760">
              <a:lnSpc>
                <a:spcPts val="3500"/>
              </a:lnSpc>
              <a:spcBef>
                <a:spcPts val="0"/>
              </a:spcBef>
              <a:buClr>
                <a:srgbClr val="AD5538"/>
              </a:buClr>
              <a:buSzPct val="100000"/>
              <a:buFont typeface="Wingdings" charset="2"/>
              <a:buChar char="§"/>
              <a:defRPr sz="1800" normalizeH="0">
                <a:solidFill>
                  <a:schemeClr val="tx1"/>
                </a:solidFill>
              </a:defRPr>
            </a:lvl2pPr>
            <a:lvl3pPr marL="0" indent="-365760">
              <a:lnSpc>
                <a:spcPts val="3500"/>
              </a:lnSpc>
              <a:spcBef>
                <a:spcPts val="0"/>
              </a:spcBef>
              <a:buClr>
                <a:srgbClr val="AD5538"/>
              </a:buClr>
              <a:buSzPct val="100000"/>
              <a:buFont typeface="Wingdings" charset="2"/>
              <a:buChar char="§"/>
              <a:defRPr sz="1800" normalizeH="0">
                <a:solidFill>
                  <a:schemeClr val="tx1"/>
                </a:solidFill>
              </a:defRPr>
            </a:lvl3pPr>
            <a:lvl4pPr marL="0" indent="-365760">
              <a:lnSpc>
                <a:spcPts val="3500"/>
              </a:lnSpc>
              <a:spcBef>
                <a:spcPts val="0"/>
              </a:spcBef>
              <a:buClr>
                <a:srgbClr val="AD5538"/>
              </a:buClr>
              <a:buSzPct val="100000"/>
              <a:buFont typeface="Wingdings" charset="2"/>
              <a:buChar char="§"/>
              <a:defRPr sz="1800" normalizeH="0">
                <a:solidFill>
                  <a:schemeClr val="tx1"/>
                </a:solidFill>
              </a:defRPr>
            </a:lvl4pPr>
            <a:lvl5pPr marL="0" indent="-365760">
              <a:lnSpc>
                <a:spcPts val="3500"/>
              </a:lnSpc>
              <a:spcBef>
                <a:spcPts val="0"/>
              </a:spcBef>
              <a:buClr>
                <a:srgbClr val="AD5538"/>
              </a:buClr>
              <a:buSzPct val="100000"/>
              <a:buFont typeface="Wingdings" charset="2"/>
              <a:buChar char="§"/>
              <a:defRPr sz="1800" normalizeH="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61E7CB0B-463D-F442-8F31-2B3A84F2B12D}"/>
              </a:ext>
            </a:extLst>
          </p:cNvPr>
          <p:cNvSpPr>
            <a:spLocks noGrp="1"/>
          </p:cNvSpPr>
          <p:nvPr>
            <p:ph type="sldNum" sz="quarter" idx="4"/>
          </p:nvPr>
        </p:nvSpPr>
        <p:spPr>
          <a:xfrm>
            <a:off x="5472512" y="6214265"/>
            <a:ext cx="1155473" cy="365125"/>
          </a:xfrm>
          <a:prstGeom prst="rect">
            <a:avLst/>
          </a:prstGeom>
        </p:spPr>
        <p:txBody>
          <a:bodyPr anchor="ctr"/>
          <a:lstStyle>
            <a:lvl1pPr algn="ctr">
              <a:defRPr sz="2800" b="1">
                <a:solidFill>
                  <a:srgbClr val="BE5B36"/>
                </a:solidFill>
              </a:defRPr>
            </a:lvl1pPr>
          </a:lstStyle>
          <a:p>
            <a:fld id="{9A47194C-3E5A-854F-B5AE-A6634FC20B3C}" type="slidenum">
              <a:rPr lang="en-US" smtClean="0"/>
              <a:pPr/>
              <a:t>‹#›</a:t>
            </a:fld>
            <a:endParaRPr lang="en-US" dirty="0"/>
          </a:p>
        </p:txBody>
      </p:sp>
      <p:sp>
        <p:nvSpPr>
          <p:cNvPr id="4" name="Title 13">
            <a:extLst>
              <a:ext uri="{FF2B5EF4-FFF2-40B4-BE49-F238E27FC236}">
                <a16:creationId xmlns:a16="http://schemas.microsoft.com/office/drawing/2014/main" id="{FA565856-75AD-05B3-285E-CFD89DA53F2F}"/>
              </a:ext>
            </a:extLst>
          </p:cNvPr>
          <p:cNvSpPr>
            <a:spLocks noGrp="1"/>
          </p:cNvSpPr>
          <p:nvPr>
            <p:ph type="title"/>
          </p:nvPr>
        </p:nvSpPr>
        <p:spPr>
          <a:xfrm>
            <a:off x="220134" y="506989"/>
            <a:ext cx="11741151" cy="450051"/>
          </a:xfrm>
          <a:prstGeom prst="rect">
            <a:avLst/>
          </a:prstGeom>
        </p:spPr>
        <p:txBody>
          <a:bodyPr vert="horz" lIns="0" tIns="0" rIns="0" bIns="91440" anchor="b"/>
          <a:lstStyle>
            <a:lvl1pPr algn="ctr">
              <a:defRPr sz="3200" b="1" spc="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5097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213785" y="1244600"/>
            <a:ext cx="11736916" cy="4642633"/>
          </a:xfrm>
          <a:prstGeom prst="rect">
            <a:avLst/>
          </a:prstGeom>
        </p:spPr>
        <p:txBody>
          <a:bodyPr vert="horz" anchor="ctr"/>
          <a:lstStyle>
            <a:lvl1pPr algn="ctr">
              <a:defRPr sz="1600"/>
            </a:lvl1pPr>
          </a:lstStyle>
          <a:p>
            <a:r>
              <a:rPr lang="en-US"/>
              <a:t>Click icon to add picture</a:t>
            </a:r>
            <a:endParaRPr lang="en-US" dirty="0"/>
          </a:p>
        </p:txBody>
      </p:sp>
      <p:sp>
        <p:nvSpPr>
          <p:cNvPr id="11" name="Content Placeholder 2">
            <a:extLst>
              <a:ext uri="{FF2B5EF4-FFF2-40B4-BE49-F238E27FC236}">
                <a16:creationId xmlns:a16="http://schemas.microsoft.com/office/drawing/2014/main" id="{9AC7C2B4-C910-D44F-A0B5-73A6FA01D53A}"/>
              </a:ext>
            </a:extLst>
          </p:cNvPr>
          <p:cNvSpPr>
            <a:spLocks noGrp="1"/>
          </p:cNvSpPr>
          <p:nvPr>
            <p:ph idx="1"/>
          </p:nvPr>
        </p:nvSpPr>
        <p:spPr>
          <a:xfrm>
            <a:off x="1111811" y="1342497"/>
            <a:ext cx="10281775" cy="3326608"/>
          </a:xfrm>
          <a:prstGeom prst="rect">
            <a:avLst/>
          </a:prstGeom>
        </p:spPr>
        <p:txBody>
          <a:bodyPr lIns="0" tIns="0" rIns="0" bIns="0"/>
          <a:lstStyle>
            <a:lvl1pPr marL="0" indent="0">
              <a:lnSpc>
                <a:spcPts val="3500"/>
              </a:lnSpc>
              <a:spcBef>
                <a:spcPts val="0"/>
              </a:spcBef>
              <a:buFontTx/>
              <a:buNone/>
              <a:defRPr sz="1800" b="1" normalizeH="0">
                <a:solidFill>
                  <a:schemeClr val="tx1"/>
                </a:solidFill>
              </a:defRPr>
            </a:lvl1pPr>
            <a:lvl2pPr marL="0" indent="0">
              <a:lnSpc>
                <a:spcPts val="3500"/>
              </a:lnSpc>
              <a:spcBef>
                <a:spcPts val="0"/>
              </a:spcBef>
              <a:buFontTx/>
              <a:buNone/>
              <a:defRPr sz="1800" normalizeH="0">
                <a:solidFill>
                  <a:schemeClr val="tx1"/>
                </a:solidFill>
              </a:defRPr>
            </a:lvl2pPr>
            <a:lvl3pPr marL="0" indent="0">
              <a:lnSpc>
                <a:spcPts val="3500"/>
              </a:lnSpc>
              <a:spcBef>
                <a:spcPts val="0"/>
              </a:spcBef>
              <a:buFontTx/>
              <a:buNone/>
              <a:defRPr sz="1800" normalizeH="0">
                <a:solidFill>
                  <a:schemeClr val="tx1"/>
                </a:solidFill>
              </a:defRPr>
            </a:lvl3pPr>
            <a:lvl4pPr marL="0" indent="0">
              <a:lnSpc>
                <a:spcPts val="3500"/>
              </a:lnSpc>
              <a:spcBef>
                <a:spcPts val="0"/>
              </a:spcBef>
              <a:buFontTx/>
              <a:buNone/>
              <a:defRPr sz="1800" normalizeH="0">
                <a:solidFill>
                  <a:schemeClr val="tx1"/>
                </a:solidFill>
              </a:defRPr>
            </a:lvl4pPr>
            <a:lvl5pPr marL="0" indent="0">
              <a:lnSpc>
                <a:spcPts val="3500"/>
              </a:lnSpc>
              <a:spcBef>
                <a:spcPts val="0"/>
              </a:spcBef>
              <a:buFontTx/>
              <a:buNone/>
              <a:defRPr sz="1800" normalizeH="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59DE3A7-0E39-194A-8CA4-ECECF43BB25D}"/>
              </a:ext>
            </a:extLst>
          </p:cNvPr>
          <p:cNvSpPr>
            <a:spLocks noGrp="1"/>
          </p:cNvSpPr>
          <p:nvPr>
            <p:ph type="sldNum" sz="quarter" idx="4"/>
          </p:nvPr>
        </p:nvSpPr>
        <p:spPr>
          <a:xfrm>
            <a:off x="5480230" y="6214265"/>
            <a:ext cx="1155473" cy="365125"/>
          </a:xfrm>
          <a:prstGeom prst="rect">
            <a:avLst/>
          </a:prstGeom>
        </p:spPr>
        <p:txBody>
          <a:bodyPr anchor="ctr"/>
          <a:lstStyle>
            <a:lvl1pPr algn="ctr">
              <a:defRPr sz="2800" b="1">
                <a:solidFill>
                  <a:srgbClr val="BE5B36"/>
                </a:solidFill>
              </a:defRPr>
            </a:lvl1pPr>
          </a:lstStyle>
          <a:p>
            <a:fld id="{9A47194C-3E5A-854F-B5AE-A6634FC20B3C}" type="slidenum">
              <a:rPr lang="en-US" smtClean="0"/>
              <a:pPr/>
              <a:t>‹#›</a:t>
            </a:fld>
            <a:endParaRPr lang="en-US" dirty="0"/>
          </a:p>
        </p:txBody>
      </p:sp>
      <p:pic>
        <p:nvPicPr>
          <p:cNvPr id="5" name="Picture 4">
            <a:extLst>
              <a:ext uri="{FF2B5EF4-FFF2-40B4-BE49-F238E27FC236}">
                <a16:creationId xmlns:a16="http://schemas.microsoft.com/office/drawing/2014/main" id="{488636A6-269F-9286-C5A7-D3E7E62D555D}"/>
              </a:ext>
            </a:extLst>
          </p:cNvPr>
          <p:cNvPicPr>
            <a:picLocks noChangeAspect="1"/>
          </p:cNvPicPr>
          <p:nvPr userDrawn="1"/>
        </p:nvPicPr>
        <p:blipFill>
          <a:blip r:embed="rId2"/>
          <a:stretch>
            <a:fillRect/>
          </a:stretch>
        </p:blipFill>
        <p:spPr>
          <a:xfrm>
            <a:off x="220134" y="287111"/>
            <a:ext cx="11751733" cy="697617"/>
          </a:xfrm>
          <a:prstGeom prst="rect">
            <a:avLst/>
          </a:prstGeom>
        </p:spPr>
      </p:pic>
      <p:sp>
        <p:nvSpPr>
          <p:cNvPr id="3" name="Title 13">
            <a:extLst>
              <a:ext uri="{FF2B5EF4-FFF2-40B4-BE49-F238E27FC236}">
                <a16:creationId xmlns:a16="http://schemas.microsoft.com/office/drawing/2014/main" id="{1E07B8B6-167C-EA43-EC83-947B7BFCAEDE}"/>
              </a:ext>
            </a:extLst>
          </p:cNvPr>
          <p:cNvSpPr>
            <a:spLocks noGrp="1"/>
          </p:cNvSpPr>
          <p:nvPr>
            <p:ph type="title"/>
          </p:nvPr>
        </p:nvSpPr>
        <p:spPr>
          <a:xfrm>
            <a:off x="220134" y="506989"/>
            <a:ext cx="11741151" cy="450051"/>
          </a:xfrm>
          <a:prstGeom prst="rect">
            <a:avLst/>
          </a:prstGeom>
        </p:spPr>
        <p:txBody>
          <a:bodyPr vert="horz" lIns="0" tIns="0" rIns="0" bIns="91440" anchor="b"/>
          <a:lstStyle>
            <a:lvl1pPr algn="ctr">
              <a:defRPr sz="3200" b="1" spc="0">
                <a:solidFill>
                  <a:schemeClr val="bg1"/>
                </a:solidFill>
                <a:latin typeface="+mn-lt"/>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205318" y="160338"/>
            <a:ext cx="11762316" cy="5764473"/>
          </a:xfrm>
          <a:prstGeom prst="rect">
            <a:avLst/>
          </a:prstGeom>
        </p:spPr>
        <p:txBody>
          <a:bodyPr vert="horz" anchor="ctr"/>
          <a:lstStyle>
            <a:lvl1pPr algn="ctr">
              <a:defRPr sz="1600"/>
            </a:lvl1pPr>
          </a:lstStyle>
          <a:p>
            <a:r>
              <a:rPr lang="en-US"/>
              <a:t>Click icon to add picture</a:t>
            </a:r>
            <a:endParaRPr lang="en-US" dirty="0"/>
          </a:p>
        </p:txBody>
      </p:sp>
      <p:sp>
        <p:nvSpPr>
          <p:cNvPr id="7" name="Slide Number Placeholder 5">
            <a:extLst>
              <a:ext uri="{FF2B5EF4-FFF2-40B4-BE49-F238E27FC236}">
                <a16:creationId xmlns:a16="http://schemas.microsoft.com/office/drawing/2014/main" id="{49549793-DE9E-034A-86A4-D783E491ED6D}"/>
              </a:ext>
            </a:extLst>
          </p:cNvPr>
          <p:cNvSpPr>
            <a:spLocks noGrp="1"/>
          </p:cNvSpPr>
          <p:nvPr>
            <p:ph type="sldNum" sz="quarter" idx="4"/>
          </p:nvPr>
        </p:nvSpPr>
        <p:spPr>
          <a:xfrm>
            <a:off x="5477300" y="6214265"/>
            <a:ext cx="1155473" cy="365125"/>
          </a:xfrm>
          <a:prstGeom prst="rect">
            <a:avLst/>
          </a:prstGeom>
        </p:spPr>
        <p:txBody>
          <a:bodyPr anchor="ctr"/>
          <a:lstStyle>
            <a:lvl1pPr algn="ctr">
              <a:defRPr sz="2800" b="1">
                <a:solidFill>
                  <a:srgbClr val="BE5B36"/>
                </a:solidFill>
              </a:defRPr>
            </a:lvl1pPr>
          </a:lstStyle>
          <a:p>
            <a:fld id="{9A47194C-3E5A-854F-B5AE-A6634FC20B3C}" type="slidenum">
              <a:rPr lang="en-US" smtClean="0"/>
              <a:pPr/>
              <a:t>‹#›</a:t>
            </a:fld>
            <a:endParaRPr lang="en-US" dirty="0"/>
          </a:p>
        </p:txBody>
      </p:sp>
      <p:pic>
        <p:nvPicPr>
          <p:cNvPr id="2" name="Picture 1" descr="A close-up of a blue and yellow striped background&#10;&#10;Description automatically generated">
            <a:extLst>
              <a:ext uri="{FF2B5EF4-FFF2-40B4-BE49-F238E27FC236}">
                <a16:creationId xmlns:a16="http://schemas.microsoft.com/office/drawing/2014/main" id="{B137E3EE-D2B3-4DC7-5086-C133AA6A58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8353" y="1202635"/>
            <a:ext cx="11648663" cy="4492486"/>
          </a:xfrm>
          <a:prstGeom prst="rect">
            <a:avLst/>
          </a:prstGeom>
        </p:spPr>
      </p:pic>
      <p:pic>
        <p:nvPicPr>
          <p:cNvPr id="3" name="Picture 2">
            <a:extLst>
              <a:ext uri="{FF2B5EF4-FFF2-40B4-BE49-F238E27FC236}">
                <a16:creationId xmlns:a16="http://schemas.microsoft.com/office/drawing/2014/main" id="{811F8B19-24DC-2B04-5481-6F5015ECCDEE}"/>
              </a:ext>
            </a:extLst>
          </p:cNvPr>
          <p:cNvPicPr>
            <a:picLocks noChangeAspect="1"/>
          </p:cNvPicPr>
          <p:nvPr userDrawn="1"/>
        </p:nvPicPr>
        <p:blipFill>
          <a:blip r:embed="rId3"/>
          <a:stretch>
            <a:fillRect/>
          </a:stretch>
        </p:blipFill>
        <p:spPr>
          <a:xfrm>
            <a:off x="-1" y="0"/>
            <a:ext cx="12192001" cy="90446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48BDF6-B05E-8811-0A31-8929E5BB183B}"/>
              </a:ext>
            </a:extLst>
          </p:cNvPr>
          <p:cNvPicPr>
            <a:picLocks noChangeAspect="1"/>
          </p:cNvPicPr>
          <p:nvPr userDrawn="1"/>
        </p:nvPicPr>
        <p:blipFill>
          <a:blip r:embed="rId2"/>
          <a:stretch>
            <a:fillRect/>
          </a:stretch>
        </p:blipFill>
        <p:spPr>
          <a:xfrm>
            <a:off x="220134" y="287111"/>
            <a:ext cx="11751733" cy="697617"/>
          </a:xfrm>
          <a:prstGeom prst="rect">
            <a:avLst/>
          </a:prstGeom>
        </p:spPr>
      </p:pic>
      <p:sp>
        <p:nvSpPr>
          <p:cNvPr id="16" name="Rectangle 15"/>
          <p:cNvSpPr/>
          <p:nvPr userDrawn="1"/>
        </p:nvSpPr>
        <p:spPr>
          <a:xfrm>
            <a:off x="220134" y="991192"/>
            <a:ext cx="11741151" cy="4908567"/>
          </a:xfrm>
          <a:prstGeom prst="rect">
            <a:avLst/>
          </a:prstGeom>
          <a:solidFill>
            <a:srgbClr val="CDCEC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2173103" y="1509696"/>
            <a:ext cx="9431867" cy="4278080"/>
          </a:xfrm>
          <a:prstGeom prst="rect">
            <a:avLst/>
          </a:prstGeom>
        </p:spPr>
        <p:txBody>
          <a:bodyPr lIns="0" tIns="0" rIns="0" bIns="0"/>
          <a:lstStyle>
            <a:lvl1pPr marL="0" indent="0">
              <a:lnSpc>
                <a:spcPts val="3500"/>
              </a:lnSpc>
              <a:spcBef>
                <a:spcPts val="0"/>
              </a:spcBef>
              <a:buFontTx/>
              <a:buNone/>
              <a:defRPr sz="1800" normalizeH="0">
                <a:solidFill>
                  <a:schemeClr val="tx2"/>
                </a:solidFill>
              </a:defRPr>
            </a:lvl1pPr>
            <a:lvl2pPr marL="0" indent="-365760">
              <a:lnSpc>
                <a:spcPts val="3500"/>
              </a:lnSpc>
              <a:spcBef>
                <a:spcPts val="0"/>
              </a:spcBef>
              <a:buClr>
                <a:srgbClr val="AD5538"/>
              </a:buClr>
              <a:buSzPct val="100000"/>
              <a:buFont typeface="Wingdings" charset="2"/>
              <a:buChar char="§"/>
              <a:defRPr sz="1800" normalizeH="0">
                <a:solidFill>
                  <a:schemeClr val="tx2"/>
                </a:solidFill>
              </a:defRPr>
            </a:lvl2pPr>
            <a:lvl3pPr marL="0" indent="-365760">
              <a:lnSpc>
                <a:spcPts val="3500"/>
              </a:lnSpc>
              <a:spcBef>
                <a:spcPts val="0"/>
              </a:spcBef>
              <a:buClr>
                <a:srgbClr val="AD5538"/>
              </a:buClr>
              <a:buSzPct val="100000"/>
              <a:buFont typeface="Wingdings" charset="2"/>
              <a:buChar char="§"/>
              <a:defRPr sz="1800" normalizeH="0">
                <a:solidFill>
                  <a:schemeClr val="tx2"/>
                </a:solidFill>
              </a:defRPr>
            </a:lvl3pPr>
            <a:lvl4pPr marL="0" indent="-365760">
              <a:lnSpc>
                <a:spcPts val="3500"/>
              </a:lnSpc>
              <a:spcBef>
                <a:spcPts val="0"/>
              </a:spcBef>
              <a:buClr>
                <a:srgbClr val="AD5538"/>
              </a:buClr>
              <a:buSzPct val="100000"/>
              <a:buFont typeface="Wingdings" charset="2"/>
              <a:buChar char="§"/>
              <a:defRPr sz="1800" normalizeH="0">
                <a:solidFill>
                  <a:schemeClr val="tx2"/>
                </a:solidFill>
              </a:defRPr>
            </a:lvl4pPr>
            <a:lvl5pPr marL="0" indent="-365760">
              <a:lnSpc>
                <a:spcPts val="3500"/>
              </a:lnSpc>
              <a:spcBef>
                <a:spcPts val="0"/>
              </a:spcBef>
              <a:buClr>
                <a:srgbClr val="AD5538"/>
              </a:buClr>
              <a:buSzPct val="100000"/>
              <a:buFont typeface="Wingdings" charset="2"/>
              <a:buChar char="§"/>
              <a:defRPr sz="1800" normalizeH="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13719630-E811-D540-8E09-6591EAA1C6E7}"/>
              </a:ext>
            </a:extLst>
          </p:cNvPr>
          <p:cNvSpPr>
            <a:spLocks noGrp="1"/>
          </p:cNvSpPr>
          <p:nvPr>
            <p:ph type="sldNum" sz="quarter" idx="4"/>
          </p:nvPr>
        </p:nvSpPr>
        <p:spPr>
          <a:xfrm>
            <a:off x="5472512" y="6214265"/>
            <a:ext cx="1155473" cy="365125"/>
          </a:xfrm>
          <a:prstGeom prst="rect">
            <a:avLst/>
          </a:prstGeom>
        </p:spPr>
        <p:txBody>
          <a:bodyPr anchor="ctr"/>
          <a:lstStyle>
            <a:lvl1pPr algn="ctr">
              <a:defRPr sz="2800" b="1">
                <a:solidFill>
                  <a:srgbClr val="BE5B36"/>
                </a:solidFill>
              </a:defRPr>
            </a:lvl1pPr>
          </a:lstStyle>
          <a:p>
            <a:fld id="{9A47194C-3E5A-854F-B5AE-A6634FC20B3C}" type="slidenum">
              <a:rPr lang="en-US" smtClean="0"/>
              <a:pPr/>
              <a:t>‹#›</a:t>
            </a:fld>
            <a:endParaRPr lang="en-US" dirty="0"/>
          </a:p>
        </p:txBody>
      </p:sp>
      <p:sp>
        <p:nvSpPr>
          <p:cNvPr id="4" name="Title 13">
            <a:extLst>
              <a:ext uri="{FF2B5EF4-FFF2-40B4-BE49-F238E27FC236}">
                <a16:creationId xmlns:a16="http://schemas.microsoft.com/office/drawing/2014/main" id="{663A8F66-05CA-CFA2-6B91-814F1B3213A0}"/>
              </a:ext>
            </a:extLst>
          </p:cNvPr>
          <p:cNvSpPr>
            <a:spLocks noGrp="1"/>
          </p:cNvSpPr>
          <p:nvPr>
            <p:ph type="title"/>
          </p:nvPr>
        </p:nvSpPr>
        <p:spPr>
          <a:xfrm>
            <a:off x="220134" y="506989"/>
            <a:ext cx="11741151" cy="450051"/>
          </a:xfrm>
          <a:prstGeom prst="rect">
            <a:avLst/>
          </a:prstGeom>
        </p:spPr>
        <p:txBody>
          <a:bodyPr vert="horz" lIns="0" tIns="0" rIns="0" bIns="91440" anchor="b"/>
          <a:lstStyle>
            <a:lvl1pPr algn="ctr">
              <a:defRPr sz="3200" b="1" spc="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12924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20" name="Picture 19" descr="A white and pink background&#10;&#10;Description automatically generated">
            <a:extLst>
              <a:ext uri="{FF2B5EF4-FFF2-40B4-BE49-F238E27FC236}">
                <a16:creationId xmlns:a16="http://schemas.microsoft.com/office/drawing/2014/main" id="{EED34B32-5F58-472A-3A55-FD3F943845D4}"/>
              </a:ext>
            </a:extLst>
          </p:cNvPr>
          <p:cNvPicPr>
            <a:picLocks noChangeAspect="1"/>
          </p:cNvPicPr>
          <p:nvPr userDrawn="1"/>
        </p:nvPicPr>
        <p:blipFill>
          <a:blip r:embed="rId2"/>
          <a:stretch>
            <a:fillRect/>
          </a:stretch>
        </p:blipFill>
        <p:spPr>
          <a:xfrm>
            <a:off x="9352491" y="3429000"/>
            <a:ext cx="2839507" cy="2430124"/>
          </a:xfrm>
          <a:prstGeom prst="rect">
            <a:avLst/>
          </a:prstGeom>
        </p:spPr>
      </p:pic>
      <p:pic>
        <p:nvPicPr>
          <p:cNvPr id="4" name="Picture 3" descr="A white and blue corner&#10;&#10;Description automatically generated with medium confidence">
            <a:extLst>
              <a:ext uri="{FF2B5EF4-FFF2-40B4-BE49-F238E27FC236}">
                <a16:creationId xmlns:a16="http://schemas.microsoft.com/office/drawing/2014/main" id="{1394BA48-03B6-AC65-BD75-EC12ED92F6F8}"/>
              </a:ext>
            </a:extLst>
          </p:cNvPr>
          <p:cNvPicPr>
            <a:picLocks noChangeAspect="1"/>
          </p:cNvPicPr>
          <p:nvPr userDrawn="1"/>
        </p:nvPicPr>
        <p:blipFill>
          <a:blip r:embed="rId3"/>
          <a:stretch>
            <a:fillRect/>
          </a:stretch>
        </p:blipFill>
        <p:spPr>
          <a:xfrm>
            <a:off x="1" y="0"/>
            <a:ext cx="3830126" cy="3667539"/>
          </a:xfrm>
          <a:prstGeom prst="rect">
            <a:avLst/>
          </a:prstGeom>
        </p:spPr>
      </p:pic>
      <p:sp>
        <p:nvSpPr>
          <p:cNvPr id="8" name="Slide Number Placeholder 5">
            <a:extLst>
              <a:ext uri="{FF2B5EF4-FFF2-40B4-BE49-F238E27FC236}">
                <a16:creationId xmlns:a16="http://schemas.microsoft.com/office/drawing/2014/main" id="{8D6ADF4C-DD60-4640-BC7C-AF194D6FCC81}"/>
              </a:ext>
            </a:extLst>
          </p:cNvPr>
          <p:cNvSpPr>
            <a:spLocks noGrp="1"/>
          </p:cNvSpPr>
          <p:nvPr>
            <p:ph type="sldNum" sz="quarter" idx="4"/>
          </p:nvPr>
        </p:nvSpPr>
        <p:spPr>
          <a:xfrm>
            <a:off x="5477800" y="6214265"/>
            <a:ext cx="1155473" cy="365125"/>
          </a:xfrm>
          <a:prstGeom prst="rect">
            <a:avLst/>
          </a:prstGeom>
        </p:spPr>
        <p:txBody>
          <a:bodyPr anchor="ctr"/>
          <a:lstStyle>
            <a:lvl1pPr algn="ctr">
              <a:defRPr sz="2800" b="1">
                <a:solidFill>
                  <a:srgbClr val="BE5B36"/>
                </a:solidFill>
              </a:defRPr>
            </a:lvl1pPr>
          </a:lstStyle>
          <a:p>
            <a:fld id="{9A47194C-3E5A-854F-B5AE-A6634FC20B3C}" type="slidenum">
              <a:rPr lang="en-US" smtClean="0"/>
              <a:pPr/>
              <a:t>‹#›</a:t>
            </a:fld>
            <a:endParaRPr lang="en-US" dirty="0"/>
          </a:p>
        </p:txBody>
      </p:sp>
      <p:sp>
        <p:nvSpPr>
          <p:cNvPr id="6" name="TextBox 5">
            <a:extLst>
              <a:ext uri="{FF2B5EF4-FFF2-40B4-BE49-F238E27FC236}">
                <a16:creationId xmlns:a16="http://schemas.microsoft.com/office/drawing/2014/main" id="{EF8C6FC6-CAF4-0F0A-66CC-66B2B4451ABE}"/>
              </a:ext>
            </a:extLst>
          </p:cNvPr>
          <p:cNvSpPr txBox="1"/>
          <p:nvPr userDrawn="1"/>
        </p:nvSpPr>
        <p:spPr>
          <a:xfrm>
            <a:off x="2697717" y="4652208"/>
            <a:ext cx="6796560" cy="1200329"/>
          </a:xfrm>
          <a:prstGeom prst="rect">
            <a:avLst/>
          </a:prstGeom>
          <a:noFill/>
        </p:spPr>
        <p:txBody>
          <a:bodyPr wrap="square" rtlCol="0">
            <a:spAutoFit/>
          </a:bodyPr>
          <a:lstStyle/>
          <a:p>
            <a:pPr algn="ctr"/>
            <a:r>
              <a:rPr lang="en-US" sz="800" dirty="0">
                <a:solidFill>
                  <a:schemeClr val="tx1"/>
                </a:solidFill>
              </a:rPr>
              <a:t>The School Board of Broward County, Florida, prohibits any policy or procedure which results in discrimination on the basis of age, color, disability, gender identity, gender expression, genetic information, marital status, national origin, race, religion, sex or sexual orientation. The School Board also provides equal access to the Boy Scouts and other designated youth groups. Individuals who wish to file a discrimination and/or harassment complaint may call the Director, Equal Educational Opportunities/ADA Compliance Department &amp; District’s Equity Coordinator/Title IX Coordinator at 754-321-2150 or email </a:t>
            </a:r>
            <a:r>
              <a:rPr lang="en-US" sz="800" u="none" dirty="0">
                <a:solidFill>
                  <a:schemeClr val="tx1"/>
                </a:solidFill>
              </a:rPr>
              <a:t>eeo@browardschools.com</a:t>
            </a:r>
            <a:r>
              <a:rPr lang="en-US" sz="800" dirty="0">
                <a:solidFill>
                  <a:schemeClr val="tx1"/>
                </a:solidFill>
              </a:rPr>
              <a:t>.</a:t>
            </a:r>
          </a:p>
          <a:p>
            <a:pPr algn="ctr"/>
            <a:endParaRPr lang="en-US" sz="800" dirty="0">
              <a:solidFill>
                <a:schemeClr val="tx1"/>
              </a:solidFill>
            </a:endParaRPr>
          </a:p>
          <a:p>
            <a:pPr algn="ctr"/>
            <a:r>
              <a:rPr lang="en-US" sz="800" dirty="0">
                <a:solidFill>
                  <a:schemeClr val="tx1"/>
                </a:solidFill>
              </a:rPr>
              <a:t>Individuals with disabilities requesting accommodations under the Americans with Disabilities Act Amendments Act of 2008, (ADAAA) may call Equal Educational Opportunities/ADA Compliance Department at 754-321-2150 or email </a:t>
            </a:r>
            <a:r>
              <a:rPr lang="en-US" sz="800" u="none" dirty="0">
                <a:solidFill>
                  <a:schemeClr val="tx1"/>
                </a:solidFill>
              </a:rPr>
              <a:t>eeo@browardschools.com</a:t>
            </a:r>
            <a:r>
              <a:rPr lang="en-US" sz="800" dirty="0">
                <a:solidFill>
                  <a:schemeClr val="tx1"/>
                </a:solidFill>
              </a:rPr>
              <a:t>.</a:t>
            </a:r>
          </a:p>
          <a:p>
            <a:pPr algn="ctr"/>
            <a:endParaRPr lang="en-US" sz="800" dirty="0">
              <a:solidFill>
                <a:schemeClr val="tx1"/>
              </a:solidFill>
            </a:endParaRPr>
          </a:p>
        </p:txBody>
      </p:sp>
      <p:sp>
        <p:nvSpPr>
          <p:cNvPr id="7" name="TextBox 6">
            <a:extLst>
              <a:ext uri="{FF2B5EF4-FFF2-40B4-BE49-F238E27FC236}">
                <a16:creationId xmlns:a16="http://schemas.microsoft.com/office/drawing/2014/main" id="{AD6AA19C-1BEA-B032-2773-E99029E75B20}"/>
              </a:ext>
            </a:extLst>
          </p:cNvPr>
          <p:cNvSpPr txBox="1"/>
          <p:nvPr userDrawn="1"/>
        </p:nvSpPr>
        <p:spPr>
          <a:xfrm>
            <a:off x="4902532" y="5718455"/>
            <a:ext cx="2386933" cy="292388"/>
          </a:xfrm>
          <a:prstGeom prst="rect">
            <a:avLst/>
          </a:prstGeom>
          <a:noFill/>
        </p:spPr>
        <p:txBody>
          <a:bodyPr wrap="square" rtlCol="0">
            <a:spAutoFit/>
          </a:bodyPr>
          <a:lstStyle/>
          <a:p>
            <a:pPr algn="ctr"/>
            <a:r>
              <a:rPr lang="en-US" sz="1250" dirty="0">
                <a:solidFill>
                  <a:schemeClr val="tx1"/>
                </a:solidFill>
              </a:rPr>
              <a:t>browardschools.com</a:t>
            </a:r>
          </a:p>
        </p:txBody>
      </p:sp>
      <p:pic>
        <p:nvPicPr>
          <p:cNvPr id="9" name="Picture 8">
            <a:extLst>
              <a:ext uri="{FF2B5EF4-FFF2-40B4-BE49-F238E27FC236}">
                <a16:creationId xmlns:a16="http://schemas.microsoft.com/office/drawing/2014/main" id="{1648D70B-8E3B-584E-AAE6-67A5CD413325}"/>
              </a:ext>
            </a:extLst>
          </p:cNvPr>
          <p:cNvPicPr>
            <a:picLocks noChangeAspect="1"/>
          </p:cNvPicPr>
          <p:nvPr userDrawn="1"/>
        </p:nvPicPr>
        <p:blipFill>
          <a:blip r:embed="rId4"/>
          <a:stretch>
            <a:fillRect/>
          </a:stretch>
        </p:blipFill>
        <p:spPr>
          <a:xfrm>
            <a:off x="5127146" y="149509"/>
            <a:ext cx="1937708" cy="1937708"/>
          </a:xfrm>
          <a:prstGeom prst="rect">
            <a:avLst/>
          </a:prstGeom>
        </p:spPr>
      </p:pic>
      <p:sp>
        <p:nvSpPr>
          <p:cNvPr id="12" name="TextBox 11">
            <a:extLst>
              <a:ext uri="{FF2B5EF4-FFF2-40B4-BE49-F238E27FC236}">
                <a16:creationId xmlns:a16="http://schemas.microsoft.com/office/drawing/2014/main" id="{5E619FBA-540D-CD49-2CA9-1CD11F7E2D0E}"/>
              </a:ext>
            </a:extLst>
          </p:cNvPr>
          <p:cNvSpPr txBox="1"/>
          <p:nvPr userDrawn="1"/>
        </p:nvSpPr>
        <p:spPr>
          <a:xfrm>
            <a:off x="4956828" y="2011005"/>
            <a:ext cx="2278338" cy="2593018"/>
          </a:xfrm>
          <a:prstGeom prst="rect">
            <a:avLst/>
          </a:prstGeom>
          <a:noFill/>
        </p:spPr>
        <p:txBody>
          <a:bodyPr wrap="square" rtlCol="0">
            <a:spAutoFit/>
          </a:bodyPr>
          <a:lstStyle/>
          <a:p>
            <a:pPr algn="ctr"/>
            <a:r>
              <a:rPr lang="en-US" sz="1250" kern="1200" dirty="0">
                <a:solidFill>
                  <a:schemeClr val="tx1"/>
                </a:solidFill>
                <a:effectLst/>
                <a:latin typeface="+mn-lt"/>
                <a:ea typeface="+mn-ea"/>
                <a:cs typeface="+mn-cs"/>
              </a:rPr>
              <a:t>Sarah Leonardi, Chair</a:t>
            </a:r>
          </a:p>
          <a:p>
            <a:pPr algn="ctr"/>
            <a:r>
              <a:rPr lang="en-US" sz="1250" kern="1200" dirty="0">
                <a:solidFill>
                  <a:schemeClr val="tx1"/>
                </a:solidFill>
                <a:effectLst/>
                <a:latin typeface="+mn-lt"/>
                <a:ea typeface="+mn-ea"/>
                <a:cs typeface="+mn-cs"/>
              </a:rPr>
              <a:t>Dr. Jeff Holness, Vice Chair</a:t>
            </a:r>
          </a:p>
          <a:p>
            <a:pPr algn="ctr"/>
            <a:endParaRPr lang="en-US" sz="1250" kern="1200" dirty="0">
              <a:solidFill>
                <a:schemeClr val="tx1"/>
              </a:solidFill>
              <a:effectLst/>
              <a:latin typeface="+mn-lt"/>
              <a:ea typeface="+mn-ea"/>
              <a:cs typeface="+mn-cs"/>
            </a:endParaRPr>
          </a:p>
          <a:p>
            <a:pPr algn="ctr"/>
            <a:r>
              <a:rPr lang="en-US" sz="1250" kern="1200" dirty="0">
                <a:solidFill>
                  <a:schemeClr val="tx1"/>
                </a:solidFill>
                <a:effectLst/>
                <a:latin typeface="+mn-lt"/>
                <a:ea typeface="+mn-ea"/>
                <a:cs typeface="+mn-cs"/>
              </a:rPr>
              <a:t>Lori Alhadeff</a:t>
            </a:r>
          </a:p>
          <a:p>
            <a:pPr algn="ctr"/>
            <a:r>
              <a:rPr lang="en-US" sz="1250" kern="1200" dirty="0">
                <a:solidFill>
                  <a:schemeClr val="tx1"/>
                </a:solidFill>
                <a:effectLst/>
                <a:latin typeface="+mn-lt"/>
                <a:ea typeface="+mn-ea"/>
                <a:cs typeface="+mn-cs"/>
              </a:rPr>
              <a:t>Maura McCarthy Bulman</a:t>
            </a:r>
          </a:p>
          <a:p>
            <a:pPr algn="ctr"/>
            <a:r>
              <a:rPr lang="en-US" sz="1250" kern="1200" dirty="0">
                <a:solidFill>
                  <a:schemeClr val="tx1"/>
                </a:solidFill>
                <a:effectLst/>
                <a:latin typeface="+mn-lt"/>
                <a:ea typeface="+mn-ea"/>
                <a:cs typeface="+mn-cs"/>
              </a:rPr>
              <a:t>Adam Cervera, Esq.</a:t>
            </a:r>
          </a:p>
          <a:p>
            <a:pPr algn="ctr"/>
            <a:r>
              <a:rPr lang="en-US" sz="1250" kern="1200" dirty="0">
                <a:solidFill>
                  <a:schemeClr val="tx1"/>
                </a:solidFill>
                <a:effectLst/>
                <a:latin typeface="+mn-lt"/>
                <a:ea typeface="+mn-ea"/>
                <a:cs typeface="+mn-cs"/>
              </a:rPr>
              <a:t>Debra Hixon</a:t>
            </a:r>
          </a:p>
          <a:p>
            <a:pPr algn="ctr"/>
            <a:r>
              <a:rPr lang="en-US" sz="1250" kern="1200" dirty="0">
                <a:solidFill>
                  <a:schemeClr val="tx1"/>
                </a:solidFill>
                <a:effectLst/>
                <a:latin typeface="+mn-lt"/>
                <a:ea typeface="+mn-ea"/>
                <a:cs typeface="+mn-cs"/>
              </a:rPr>
              <a:t>Nora Rupert</a:t>
            </a:r>
          </a:p>
          <a:p>
            <a:pPr algn="ctr"/>
            <a:r>
              <a:rPr lang="en-US" sz="1250" kern="1200" dirty="0">
                <a:solidFill>
                  <a:schemeClr val="tx1"/>
                </a:solidFill>
                <a:effectLst/>
                <a:latin typeface="+mn-lt"/>
                <a:ea typeface="+mn-ea"/>
                <a:cs typeface="+mn-cs"/>
              </a:rPr>
              <a:t>Rebecca Thompson</a:t>
            </a:r>
          </a:p>
          <a:p>
            <a:pPr algn="ctr"/>
            <a:r>
              <a:rPr lang="en-US" sz="1250" kern="1200" dirty="0">
                <a:solidFill>
                  <a:schemeClr val="tx1"/>
                </a:solidFill>
                <a:effectLst/>
                <a:latin typeface="+mn-lt"/>
                <a:ea typeface="+mn-ea"/>
                <a:cs typeface="+mn-cs"/>
              </a:rPr>
              <a:t>Dr. Allen Zeman</a:t>
            </a:r>
          </a:p>
          <a:p>
            <a:pPr algn="ctr"/>
            <a:endParaRPr lang="en-US" sz="1250" kern="1200" dirty="0">
              <a:solidFill>
                <a:schemeClr val="tx1"/>
              </a:solidFill>
              <a:effectLst/>
              <a:latin typeface="+mn-lt"/>
              <a:ea typeface="+mn-ea"/>
              <a:cs typeface="+mn-cs"/>
            </a:endParaRPr>
          </a:p>
          <a:p>
            <a:pPr algn="ctr"/>
            <a:r>
              <a:rPr lang="en-US" sz="1250" kern="1200" dirty="0">
                <a:solidFill>
                  <a:schemeClr val="tx1"/>
                </a:solidFill>
                <a:effectLst/>
                <a:latin typeface="+mn-lt"/>
                <a:ea typeface="+mn-ea"/>
                <a:cs typeface="+mn-cs"/>
              </a:rPr>
              <a:t>Dr. Howard Hepburn</a:t>
            </a:r>
          </a:p>
          <a:p>
            <a:pPr algn="ctr"/>
            <a:r>
              <a:rPr lang="en-US" sz="1250" kern="1200" dirty="0">
                <a:solidFill>
                  <a:schemeClr val="tx1"/>
                </a:solidFill>
                <a:effectLst/>
                <a:latin typeface="+mn-lt"/>
                <a:ea typeface="+mn-ea"/>
                <a:cs typeface="+mn-cs"/>
              </a:rPr>
              <a:t>Superintendent of Schools</a:t>
            </a:r>
          </a:p>
        </p:txBody>
      </p:sp>
    </p:spTree>
    <p:extLst>
      <p:ext uri="{BB962C8B-B14F-4D97-AF65-F5344CB8AC3E}">
        <p14:creationId xmlns:p14="http://schemas.microsoft.com/office/powerpoint/2010/main" val="38308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sv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AA5A0921-B823-7BB1-BDE6-C46E61C8291A}"/>
              </a:ext>
            </a:extLst>
          </p:cNvPr>
          <p:cNvPicPr>
            <a:picLocks noChangeAspect="1"/>
          </p:cNvPicPr>
          <p:nvPr userDrawn="1"/>
        </p:nvPicPr>
        <p:blipFill>
          <a:blip>
            <a:extLst>
              <a:ext uri="{96DAC541-7B7A-43D3-8B79-37D633B846F1}">
                <asvg:svgBlip xmlns:asvg="http://schemas.microsoft.com/office/drawing/2016/SVG/main" r:embed="rId10"/>
              </a:ext>
            </a:extLst>
          </a:blip>
          <a:stretch>
            <a:fillRect/>
          </a:stretch>
        </p:blipFill>
        <p:spPr>
          <a:xfrm>
            <a:off x="11436263" y="424689"/>
            <a:ext cx="341606" cy="895350"/>
          </a:xfrm>
          <a:prstGeom prst="rect">
            <a:avLst/>
          </a:prstGeom>
        </p:spPr>
      </p:pic>
      <p:pic>
        <p:nvPicPr>
          <p:cNvPr id="13" name="Graphic 12">
            <a:extLst>
              <a:ext uri="{FF2B5EF4-FFF2-40B4-BE49-F238E27FC236}">
                <a16:creationId xmlns:a16="http://schemas.microsoft.com/office/drawing/2014/main" id="{9E55EBA5-935B-3DCD-E9DB-5CDA7C2F87B3}"/>
              </a:ext>
            </a:extLst>
          </p:cNvPr>
          <p:cNvPicPr>
            <a:picLocks noChangeAspect="1"/>
          </p:cNvPicPr>
          <p:nvPr userDrawn="1"/>
        </p:nvPicPr>
        <p:blipFill>
          <a:blip>
            <a:extLst>
              <a:ext uri="{96DAC541-7B7A-43D3-8B79-37D633B846F1}">
                <asvg:svgBlip xmlns:asvg="http://schemas.microsoft.com/office/drawing/2016/SVG/main" r:embed="rId11"/>
              </a:ext>
            </a:extLst>
          </a:blip>
          <a:stretch>
            <a:fillRect/>
          </a:stretch>
        </p:blipFill>
        <p:spPr>
          <a:xfrm rot="5400000">
            <a:off x="1013100" y="4788208"/>
            <a:ext cx="337883" cy="1156413"/>
          </a:xfrm>
          <a:prstGeom prst="rect">
            <a:avLst/>
          </a:prstGeom>
        </p:spPr>
      </p:pic>
      <p:grpSp>
        <p:nvGrpSpPr>
          <p:cNvPr id="7" name="Group 6">
            <a:extLst>
              <a:ext uri="{FF2B5EF4-FFF2-40B4-BE49-F238E27FC236}">
                <a16:creationId xmlns:a16="http://schemas.microsoft.com/office/drawing/2014/main" id="{4FD50336-A36F-8E65-440E-9F325576B8CF}"/>
              </a:ext>
            </a:extLst>
          </p:cNvPr>
          <p:cNvGrpSpPr/>
          <p:nvPr userDrawn="1"/>
        </p:nvGrpSpPr>
        <p:grpSpPr>
          <a:xfrm>
            <a:off x="332107" y="5895547"/>
            <a:ext cx="11445762" cy="736036"/>
            <a:chOff x="332107" y="6086277"/>
            <a:chExt cx="8479786" cy="545305"/>
          </a:xfrm>
        </p:grpSpPr>
        <p:sp>
          <p:nvSpPr>
            <p:cNvPr id="2" name="Rectangle 1">
              <a:extLst>
                <a:ext uri="{FF2B5EF4-FFF2-40B4-BE49-F238E27FC236}">
                  <a16:creationId xmlns:a16="http://schemas.microsoft.com/office/drawing/2014/main" id="{167191CD-5434-448F-7261-AB8B862925C5}"/>
                </a:ext>
              </a:extLst>
            </p:cNvPr>
            <p:cNvSpPr/>
            <p:nvPr userDrawn="1"/>
          </p:nvSpPr>
          <p:spPr>
            <a:xfrm rot="10800000">
              <a:off x="2331736" y="6352671"/>
              <a:ext cx="2010332" cy="229563"/>
            </a:xfrm>
            <a:prstGeom prst="rect">
              <a:avLst/>
            </a:prstGeom>
            <a:gradFill flip="none" rotWithShape="1">
              <a:gsLst>
                <a:gs pos="0">
                  <a:srgbClr val="3571A2"/>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0E2DB99A-81D9-93F1-F084-0FB791A8065C}"/>
                </a:ext>
              </a:extLst>
            </p:cNvPr>
            <p:cNvPicPr>
              <a:picLocks noChangeAspect="1"/>
            </p:cNvPicPr>
            <p:nvPr userDrawn="1"/>
          </p:nvPicPr>
          <p:blipFill>
            <a:blip>
              <a:extLst>
                <a:ext uri="{96DAC541-7B7A-43D3-8B79-37D633B846F1}">
                  <asvg:svgBlip xmlns:asvg="http://schemas.microsoft.com/office/drawing/2016/SVG/main" r:embed="rId12"/>
                </a:ext>
              </a:extLst>
            </a:blip>
            <a:srcRect l="52358"/>
            <a:stretch/>
          </p:blipFill>
          <p:spPr>
            <a:xfrm>
              <a:off x="6975638" y="6086277"/>
              <a:ext cx="1836255" cy="545305"/>
            </a:xfrm>
            <a:prstGeom prst="rect">
              <a:avLst/>
            </a:prstGeom>
          </p:spPr>
        </p:pic>
        <p:pic>
          <p:nvPicPr>
            <p:cNvPr id="5" name="Graphic 4">
              <a:extLst>
                <a:ext uri="{FF2B5EF4-FFF2-40B4-BE49-F238E27FC236}">
                  <a16:creationId xmlns:a16="http://schemas.microsoft.com/office/drawing/2014/main" id="{8FDE40F7-C45F-0749-B580-5D29D8E15E33}"/>
                </a:ext>
              </a:extLst>
            </p:cNvPr>
            <p:cNvPicPr>
              <a:picLocks noChangeAspect="1"/>
            </p:cNvPicPr>
            <p:nvPr userDrawn="1"/>
          </p:nvPicPr>
          <p:blipFill>
            <a:blip>
              <a:extLst>
                <a:ext uri="{96DAC541-7B7A-43D3-8B79-37D633B846F1}">
                  <asvg:svgBlip xmlns:asvg="http://schemas.microsoft.com/office/drawing/2016/SVG/main" r:embed="rId12"/>
                </a:ext>
              </a:extLst>
            </a:blip>
            <a:srcRect r="50555"/>
            <a:stretch/>
          </p:blipFill>
          <p:spPr>
            <a:xfrm>
              <a:off x="332107" y="6086277"/>
              <a:ext cx="1905768" cy="545305"/>
            </a:xfrm>
            <a:prstGeom prst="rect">
              <a:avLst/>
            </a:prstGeom>
          </p:spPr>
        </p:pic>
        <p:sp>
          <p:nvSpPr>
            <p:cNvPr id="6" name="Rectangle 5">
              <a:extLst>
                <a:ext uri="{FF2B5EF4-FFF2-40B4-BE49-F238E27FC236}">
                  <a16:creationId xmlns:a16="http://schemas.microsoft.com/office/drawing/2014/main" id="{62F190E8-C854-9B87-C2A9-F9FD2CC0F414}"/>
                </a:ext>
              </a:extLst>
            </p:cNvPr>
            <p:cNvSpPr/>
            <p:nvPr userDrawn="1"/>
          </p:nvSpPr>
          <p:spPr>
            <a:xfrm>
              <a:off x="4801932" y="6352672"/>
              <a:ext cx="2173706" cy="229561"/>
            </a:xfrm>
            <a:prstGeom prst="rect">
              <a:avLst/>
            </a:prstGeom>
            <a:gradFill flip="none" rotWithShape="1">
              <a:gsLst>
                <a:gs pos="0">
                  <a:srgbClr val="3571A2"/>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3" r:id="rId4"/>
    <p:sldLayoutId id="2147483661" r:id="rId5"/>
    <p:sldLayoutId id="2147483664" r:id="rId6"/>
    <p:sldLayoutId id="2147483668" r:id="rId7"/>
    <p:sldLayoutId id="2147483672"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6.xml"/><Relationship Id="rId7"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0.png"/><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en/hands-smartphone-social-media-1167618/" TargetMode="External"/><Relationship Id="rId3" Type="http://schemas.openxmlformats.org/officeDocument/2006/relationships/diagramLayout" Target="../diagrams/layout4.xml"/><Relationship Id="rId7" Type="http://schemas.openxmlformats.org/officeDocument/2006/relationships/image" Target="../media/image14.jp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resentation Title">
            <a:extLst>
              <a:ext uri="{FF2B5EF4-FFF2-40B4-BE49-F238E27FC236}">
                <a16:creationId xmlns:a16="http://schemas.microsoft.com/office/drawing/2014/main" id="{21E285F1-C669-014C-A7AB-798BB89B63B3}"/>
              </a:ext>
            </a:extLst>
          </p:cNvPr>
          <p:cNvSpPr>
            <a:spLocks noGrp="1"/>
          </p:cNvSpPr>
          <p:nvPr>
            <p:ph type="title" idx="4294967295"/>
          </p:nvPr>
        </p:nvSpPr>
        <p:spPr>
          <a:xfrm>
            <a:off x="4042422" y="2613768"/>
            <a:ext cx="7597889" cy="1093064"/>
          </a:xfrm>
          <a:prstGeom prst="rect">
            <a:avLst/>
          </a:prstGeom>
        </p:spPr>
        <p:txBody>
          <a:bodyPr/>
          <a:lstStyle/>
          <a:p>
            <a:pPr algn="l"/>
            <a:r>
              <a:rPr lang="en-US" sz="4000" b="1" dirty="0"/>
              <a:t>Compete to Win: Rethinking How We Market Our Schools</a:t>
            </a:r>
          </a:p>
        </p:txBody>
      </p:sp>
      <p:sp>
        <p:nvSpPr>
          <p:cNvPr id="6" name="Presenting Name">
            <a:extLst>
              <a:ext uri="{FF2B5EF4-FFF2-40B4-BE49-F238E27FC236}">
                <a16:creationId xmlns:a16="http://schemas.microsoft.com/office/drawing/2014/main" id="{A96EC748-B7E1-C54C-A230-9B4445081F3B}"/>
              </a:ext>
            </a:extLst>
          </p:cNvPr>
          <p:cNvSpPr txBox="1"/>
          <p:nvPr/>
        </p:nvSpPr>
        <p:spPr>
          <a:xfrm>
            <a:off x="4158126" y="2250194"/>
            <a:ext cx="8259425" cy="461665"/>
          </a:xfrm>
          <a:prstGeom prst="rect">
            <a:avLst/>
          </a:prstGeom>
          <a:noFill/>
        </p:spPr>
        <p:txBody>
          <a:bodyPr wrap="square" rtlCol="0">
            <a:spAutoFit/>
          </a:bodyPr>
          <a:lstStyle/>
          <a:p>
            <a:r>
              <a:rPr lang="en-US" sz="2400" b="1" dirty="0">
                <a:solidFill>
                  <a:srgbClr val="1572A7"/>
                </a:solidFill>
              </a:rPr>
              <a:t>Broward County Public Schools</a:t>
            </a:r>
          </a:p>
        </p:txBody>
      </p:sp>
      <p:sp>
        <p:nvSpPr>
          <p:cNvPr id="3" name="TextBox 2">
            <a:extLst>
              <a:ext uri="{FF2B5EF4-FFF2-40B4-BE49-F238E27FC236}">
                <a16:creationId xmlns:a16="http://schemas.microsoft.com/office/drawing/2014/main" id="{8223A5EC-A984-9D35-9B74-849633CB59E6}"/>
              </a:ext>
            </a:extLst>
          </p:cNvPr>
          <p:cNvSpPr txBox="1"/>
          <p:nvPr/>
        </p:nvSpPr>
        <p:spPr>
          <a:xfrm>
            <a:off x="3383280" y="4645966"/>
            <a:ext cx="6098650" cy="1077218"/>
          </a:xfrm>
          <a:prstGeom prst="rect">
            <a:avLst/>
          </a:prstGeom>
          <a:noFill/>
        </p:spPr>
        <p:txBody>
          <a:bodyPr wrap="square">
            <a:spAutoFit/>
          </a:bodyPr>
          <a:lstStyle/>
          <a:p>
            <a:r>
              <a:rPr lang="en-US" sz="2800" b="1" dirty="0">
                <a:solidFill>
                  <a:srgbClr val="1572A7"/>
                </a:solidFill>
                <a:latin typeface="Century Gothic" panose="020B0502020202020204" pitchFamily="34" charset="0"/>
              </a:rPr>
              <a:t>Farrah Wilson</a:t>
            </a:r>
          </a:p>
          <a:p>
            <a:r>
              <a:rPr lang="en-US" b="1" dirty="0">
                <a:latin typeface="Century Gothic" panose="020B0502020202020204" pitchFamily="34" charset="0"/>
              </a:rPr>
              <a:t>Office of Communications</a:t>
            </a:r>
            <a:endParaRPr lang="en-US" sz="1800" b="1" dirty="0">
              <a:latin typeface="Century Gothic" panose="020B0502020202020204" pitchFamily="34" charset="0"/>
            </a:endParaRPr>
          </a:p>
          <a:p>
            <a:r>
              <a:rPr lang="en-US" sz="1800" dirty="0">
                <a:latin typeface="Century Gothic" panose="020B0502020202020204" pitchFamily="34" charset="0"/>
              </a:rPr>
              <a:t>Director, Marketing &amp; Strategic Communications</a:t>
            </a:r>
          </a:p>
        </p:txBody>
      </p:sp>
    </p:spTree>
    <p:extLst>
      <p:ext uri="{BB962C8B-B14F-4D97-AF65-F5344CB8AC3E}">
        <p14:creationId xmlns:p14="http://schemas.microsoft.com/office/powerpoint/2010/main" val="1883939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C44C6-3B9D-A66F-0024-D5520DF41A0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C368CF-DDA3-C65E-A6E1-CE60F0040ACE}"/>
              </a:ext>
            </a:extLst>
          </p:cNvPr>
          <p:cNvSpPr>
            <a:spLocks noGrp="1"/>
          </p:cNvSpPr>
          <p:nvPr>
            <p:ph type="sldNum" sz="quarter" idx="4"/>
          </p:nvPr>
        </p:nvSpPr>
        <p:spPr/>
        <p:txBody>
          <a:bodyPr/>
          <a:lstStyle/>
          <a:p>
            <a:fld id="{9A47194C-3E5A-854F-B5AE-A6634FC20B3C}" type="slidenum">
              <a:rPr lang="en-US" smtClean="0"/>
              <a:pPr/>
              <a:t>10</a:t>
            </a:fld>
            <a:endParaRPr lang="en-US" dirty="0"/>
          </a:p>
        </p:txBody>
      </p:sp>
      <p:sp>
        <p:nvSpPr>
          <p:cNvPr id="5" name="Title 4">
            <a:extLst>
              <a:ext uri="{FF2B5EF4-FFF2-40B4-BE49-F238E27FC236}">
                <a16:creationId xmlns:a16="http://schemas.microsoft.com/office/drawing/2014/main" id="{313EC1C4-AE2A-B759-DB3C-FC87D39BEB10}"/>
              </a:ext>
            </a:extLst>
          </p:cNvPr>
          <p:cNvSpPr>
            <a:spLocks noGrp="1"/>
          </p:cNvSpPr>
          <p:nvPr>
            <p:ph type="title"/>
          </p:nvPr>
        </p:nvSpPr>
        <p:spPr>
          <a:xfrm>
            <a:off x="301111" y="563619"/>
            <a:ext cx="11741151" cy="450051"/>
          </a:xfrm>
        </p:spPr>
        <p:txBody>
          <a:bodyPr/>
          <a:lstStyle/>
          <a:p>
            <a:r>
              <a:rPr lang="en-US" sz="4000" dirty="0"/>
              <a:t>Follow Us Moment/Testimonial Tuesdays</a:t>
            </a:r>
          </a:p>
        </p:txBody>
      </p:sp>
      <p:pic>
        <p:nvPicPr>
          <p:cNvPr id="11" name="Picture 10">
            <a:extLst>
              <a:ext uri="{FF2B5EF4-FFF2-40B4-BE49-F238E27FC236}">
                <a16:creationId xmlns:a16="http://schemas.microsoft.com/office/drawing/2014/main" id="{1A1AC56A-5443-3A68-870B-31EB33B018C2}"/>
              </a:ext>
            </a:extLst>
          </p:cNvPr>
          <p:cNvPicPr>
            <a:picLocks noChangeAspect="1"/>
          </p:cNvPicPr>
          <p:nvPr/>
        </p:nvPicPr>
        <p:blipFill>
          <a:blip r:embed="rId2"/>
          <a:stretch>
            <a:fillRect/>
          </a:stretch>
        </p:blipFill>
        <p:spPr>
          <a:xfrm>
            <a:off x="4982061" y="1482177"/>
            <a:ext cx="3090309" cy="38936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04E5526B-9AD0-AC22-2B71-2D864776F398}"/>
              </a:ext>
            </a:extLst>
          </p:cNvPr>
          <p:cNvSpPr txBox="1"/>
          <p:nvPr/>
        </p:nvSpPr>
        <p:spPr>
          <a:xfrm>
            <a:off x="186811" y="1659285"/>
            <a:ext cx="4556639" cy="3539430"/>
          </a:xfrm>
          <a:prstGeom prst="rect">
            <a:avLst/>
          </a:prstGeom>
          <a:noFill/>
        </p:spPr>
        <p:txBody>
          <a:bodyPr wrap="square">
            <a:spAutoFit/>
          </a:bodyPr>
          <a:lstStyle/>
          <a:p>
            <a:pPr algn="ctr"/>
            <a:r>
              <a:rPr lang="en-US" sz="2800" dirty="0"/>
              <a:t>Each school posts a customized </a:t>
            </a:r>
            <a:r>
              <a:rPr lang="en-US" sz="2800" b="1" dirty="0"/>
              <a:t>“Follow Us” </a:t>
            </a:r>
            <a:r>
              <a:rPr lang="en-US" sz="2800" dirty="0"/>
              <a:t>message on its social media channel(s) using the District template at the scheduled date/time (all schools posting simultaneously) </a:t>
            </a:r>
          </a:p>
        </p:txBody>
      </p:sp>
      <p:pic>
        <p:nvPicPr>
          <p:cNvPr id="3" name="Picture 2">
            <a:extLst>
              <a:ext uri="{FF2B5EF4-FFF2-40B4-BE49-F238E27FC236}">
                <a16:creationId xmlns:a16="http://schemas.microsoft.com/office/drawing/2014/main" id="{16A0C637-AFE0-C201-1209-167836444BB1}"/>
              </a:ext>
            </a:extLst>
          </p:cNvPr>
          <p:cNvPicPr>
            <a:picLocks noChangeAspect="1"/>
          </p:cNvPicPr>
          <p:nvPr/>
        </p:nvPicPr>
        <p:blipFill>
          <a:blip r:embed="rId3"/>
          <a:stretch>
            <a:fillRect/>
          </a:stretch>
        </p:blipFill>
        <p:spPr>
          <a:xfrm>
            <a:off x="8972241" y="1479536"/>
            <a:ext cx="2169523" cy="38962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735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A9F3B-2CB8-B1DD-8002-4F41A4EBF2D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E6462E-6B16-C52E-A579-1079B4B6E4D1}"/>
              </a:ext>
            </a:extLst>
          </p:cNvPr>
          <p:cNvSpPr>
            <a:spLocks noGrp="1"/>
          </p:cNvSpPr>
          <p:nvPr>
            <p:ph type="sldNum" sz="quarter" idx="4"/>
          </p:nvPr>
        </p:nvSpPr>
        <p:spPr/>
        <p:txBody>
          <a:bodyPr/>
          <a:lstStyle/>
          <a:p>
            <a:fld id="{9A47194C-3E5A-854F-B5AE-A6634FC20B3C}" type="slidenum">
              <a:rPr lang="en-US" smtClean="0"/>
              <a:pPr/>
              <a:t>11</a:t>
            </a:fld>
            <a:endParaRPr lang="en-US" dirty="0"/>
          </a:p>
        </p:txBody>
      </p:sp>
      <p:sp>
        <p:nvSpPr>
          <p:cNvPr id="5" name="Title 4">
            <a:extLst>
              <a:ext uri="{FF2B5EF4-FFF2-40B4-BE49-F238E27FC236}">
                <a16:creationId xmlns:a16="http://schemas.microsoft.com/office/drawing/2014/main" id="{8AB1C8AF-5965-C162-E853-21DC942FA468}"/>
              </a:ext>
            </a:extLst>
          </p:cNvPr>
          <p:cNvSpPr>
            <a:spLocks noGrp="1"/>
          </p:cNvSpPr>
          <p:nvPr>
            <p:ph type="title"/>
          </p:nvPr>
        </p:nvSpPr>
        <p:spPr>
          <a:xfrm>
            <a:off x="220134" y="546745"/>
            <a:ext cx="11741151" cy="450051"/>
          </a:xfrm>
        </p:spPr>
        <p:txBody>
          <a:bodyPr/>
          <a:lstStyle/>
          <a:p>
            <a:r>
              <a:rPr lang="en-US" sz="4000" dirty="0">
                <a:latin typeface="Century Gothic" panose="020B0502020202020204" pitchFamily="34" charset="0"/>
              </a:rPr>
              <a:t>Enrollment Inquiries &amp; School Tours</a:t>
            </a:r>
            <a:endParaRPr lang="en-US" sz="4000" dirty="0"/>
          </a:p>
        </p:txBody>
      </p:sp>
      <p:graphicFrame>
        <p:nvGraphicFramePr>
          <p:cNvPr id="6" name="Diagram 5">
            <a:extLst>
              <a:ext uri="{FF2B5EF4-FFF2-40B4-BE49-F238E27FC236}">
                <a16:creationId xmlns:a16="http://schemas.microsoft.com/office/drawing/2014/main" id="{FCF64C39-A597-AB82-5B14-D9D26C1DFCC8}"/>
              </a:ext>
            </a:extLst>
          </p:cNvPr>
          <p:cNvGraphicFramePr/>
          <p:nvPr>
            <p:extLst>
              <p:ext uri="{D42A27DB-BD31-4B8C-83A1-F6EECF244321}">
                <p14:modId xmlns:p14="http://schemas.microsoft.com/office/powerpoint/2010/main" val="1856927300"/>
              </p:ext>
            </p:extLst>
          </p:nvPr>
        </p:nvGraphicFramePr>
        <p:xfrm>
          <a:off x="-1906403" y="1046388"/>
          <a:ext cx="9637058" cy="4765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Content Placeholder 3">
            <a:extLst>
              <a:ext uri="{FF2B5EF4-FFF2-40B4-BE49-F238E27FC236}">
                <a16:creationId xmlns:a16="http://schemas.microsoft.com/office/drawing/2014/main" id="{AEB335D9-A607-B20B-7549-7714302F2A0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837348" y="1186177"/>
            <a:ext cx="2822673" cy="3958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A school schedule with qr code&#10;&#10;Description automatically generated">
            <a:extLst>
              <a:ext uri="{FF2B5EF4-FFF2-40B4-BE49-F238E27FC236}">
                <a16:creationId xmlns:a16="http://schemas.microsoft.com/office/drawing/2014/main" id="{00621834-873B-ECBC-69B0-FA35087BB7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48685" y="3008574"/>
            <a:ext cx="4458760" cy="2892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54262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929376-C6AF-1AB0-CCB2-00E47C69369F}"/>
              </a:ext>
            </a:extLst>
          </p:cNvPr>
          <p:cNvSpPr>
            <a:spLocks noGrp="1"/>
          </p:cNvSpPr>
          <p:nvPr>
            <p:ph type="sldNum" sz="quarter" idx="4"/>
          </p:nvPr>
        </p:nvSpPr>
        <p:spPr/>
        <p:txBody>
          <a:bodyPr anchor="ctr">
            <a:noAutofit/>
          </a:bodyPr>
          <a:lstStyle/>
          <a:p>
            <a:pPr>
              <a:lnSpc>
                <a:spcPct val="90000"/>
              </a:lnSpc>
              <a:spcAft>
                <a:spcPts val="600"/>
              </a:spcAft>
            </a:pPr>
            <a:fld id="{9A47194C-3E5A-854F-B5AE-A6634FC20B3C}" type="slidenum">
              <a:rPr lang="en-US" smtClean="0"/>
              <a:pPr>
                <a:lnSpc>
                  <a:spcPct val="90000"/>
                </a:lnSpc>
                <a:spcAft>
                  <a:spcPts val="600"/>
                </a:spcAft>
              </a:pPr>
              <a:t>12</a:t>
            </a:fld>
            <a:endParaRPr lang="en-US"/>
          </a:p>
        </p:txBody>
      </p:sp>
      <p:sp>
        <p:nvSpPr>
          <p:cNvPr id="18" name="Title 3">
            <a:extLst>
              <a:ext uri="{FF2B5EF4-FFF2-40B4-BE49-F238E27FC236}">
                <a16:creationId xmlns:a16="http://schemas.microsoft.com/office/drawing/2014/main" id="{CCE13202-83F2-AA4D-1C6B-7126DF2B3C2F}"/>
              </a:ext>
            </a:extLst>
          </p:cNvPr>
          <p:cNvSpPr>
            <a:spLocks noGrp="1"/>
          </p:cNvSpPr>
          <p:nvPr>
            <p:ph type="title"/>
          </p:nvPr>
        </p:nvSpPr>
        <p:spPr>
          <a:xfrm>
            <a:off x="220134" y="556684"/>
            <a:ext cx="11741151" cy="450051"/>
          </a:xfrm>
        </p:spPr>
        <p:txBody>
          <a:bodyPr>
            <a:noAutofit/>
          </a:bodyPr>
          <a:lstStyle/>
          <a:p>
            <a:r>
              <a:rPr lang="en-US" sz="4000" dirty="0">
                <a:latin typeface="Century Gothic" panose="020B0502020202020204" pitchFamily="34" charset="0"/>
              </a:rPr>
              <a:t>Enrollment Inquiries</a:t>
            </a:r>
          </a:p>
        </p:txBody>
      </p:sp>
      <p:graphicFrame>
        <p:nvGraphicFramePr>
          <p:cNvPr id="6" name="Diagram 5">
            <a:extLst>
              <a:ext uri="{FF2B5EF4-FFF2-40B4-BE49-F238E27FC236}">
                <a16:creationId xmlns:a16="http://schemas.microsoft.com/office/drawing/2014/main" id="{7C7CC065-996B-3E86-5E50-8D76D1971BC2}"/>
              </a:ext>
            </a:extLst>
          </p:cNvPr>
          <p:cNvGraphicFramePr/>
          <p:nvPr>
            <p:extLst>
              <p:ext uri="{D42A27DB-BD31-4B8C-83A1-F6EECF244321}">
                <p14:modId xmlns:p14="http://schemas.microsoft.com/office/powerpoint/2010/main" val="1970897627"/>
              </p:ext>
            </p:extLst>
          </p:nvPr>
        </p:nvGraphicFramePr>
        <p:xfrm>
          <a:off x="735539" y="1388142"/>
          <a:ext cx="10628670" cy="4395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615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65CA1-8936-3C77-601B-3F9B897C05E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960B46-4400-C94A-7EE0-7C83C856C38E}"/>
              </a:ext>
            </a:extLst>
          </p:cNvPr>
          <p:cNvSpPr>
            <a:spLocks noGrp="1"/>
          </p:cNvSpPr>
          <p:nvPr>
            <p:ph type="sldNum" sz="quarter" idx="4"/>
          </p:nvPr>
        </p:nvSpPr>
        <p:spPr/>
        <p:txBody>
          <a:bodyPr/>
          <a:lstStyle/>
          <a:p>
            <a:fld id="{9A47194C-3E5A-854F-B5AE-A6634FC20B3C}" type="slidenum">
              <a:rPr lang="en-US" smtClean="0"/>
              <a:pPr/>
              <a:t>13</a:t>
            </a:fld>
            <a:endParaRPr lang="en-US" dirty="0"/>
          </a:p>
        </p:txBody>
      </p:sp>
      <p:sp>
        <p:nvSpPr>
          <p:cNvPr id="5" name="Title 4">
            <a:extLst>
              <a:ext uri="{FF2B5EF4-FFF2-40B4-BE49-F238E27FC236}">
                <a16:creationId xmlns:a16="http://schemas.microsoft.com/office/drawing/2014/main" id="{CFE50AB5-49B4-3788-5751-602644DFA204}"/>
              </a:ext>
            </a:extLst>
          </p:cNvPr>
          <p:cNvSpPr>
            <a:spLocks noGrp="1"/>
          </p:cNvSpPr>
          <p:nvPr>
            <p:ph type="title"/>
          </p:nvPr>
        </p:nvSpPr>
        <p:spPr>
          <a:xfrm>
            <a:off x="220134" y="546745"/>
            <a:ext cx="11741151" cy="450051"/>
          </a:xfrm>
        </p:spPr>
        <p:txBody>
          <a:bodyPr/>
          <a:lstStyle/>
          <a:p>
            <a:r>
              <a:rPr lang="en-US" sz="4000" dirty="0"/>
              <a:t>School Tours</a:t>
            </a:r>
          </a:p>
        </p:txBody>
      </p:sp>
      <p:pic>
        <p:nvPicPr>
          <p:cNvPr id="6" name="Picture 5" descr="A school schedule with qr code&#10;&#10;Description automatically generated">
            <a:extLst>
              <a:ext uri="{FF2B5EF4-FFF2-40B4-BE49-F238E27FC236}">
                <a16:creationId xmlns:a16="http://schemas.microsoft.com/office/drawing/2014/main" id="{51E0C236-7888-4FEE-C434-21FC41858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369" y="1982805"/>
            <a:ext cx="4458760" cy="2892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9A5B27F-A5F6-C6C0-00D3-4174EF981D68}"/>
              </a:ext>
            </a:extLst>
          </p:cNvPr>
          <p:cNvPicPr>
            <a:picLocks noChangeAspect="1"/>
          </p:cNvPicPr>
          <p:nvPr/>
        </p:nvPicPr>
        <p:blipFill>
          <a:blip r:embed="rId3"/>
          <a:stretch>
            <a:fillRect/>
          </a:stretch>
        </p:blipFill>
        <p:spPr>
          <a:xfrm>
            <a:off x="6781588" y="1126496"/>
            <a:ext cx="3593043" cy="4744728"/>
          </a:xfrm>
          <a:prstGeom prst="rect">
            <a:avLst/>
          </a:prstGeom>
        </p:spPr>
      </p:pic>
    </p:spTree>
    <p:extLst>
      <p:ext uri="{BB962C8B-B14F-4D97-AF65-F5344CB8AC3E}">
        <p14:creationId xmlns:p14="http://schemas.microsoft.com/office/powerpoint/2010/main" val="323328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EEF13-FC5C-7206-3BE7-629F31A59CA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B5E1C4-F402-4490-761D-5526244FBE30}"/>
              </a:ext>
            </a:extLst>
          </p:cNvPr>
          <p:cNvSpPr>
            <a:spLocks noGrp="1"/>
          </p:cNvSpPr>
          <p:nvPr>
            <p:ph type="sldNum" sz="quarter" idx="4"/>
          </p:nvPr>
        </p:nvSpPr>
        <p:spPr/>
        <p:txBody>
          <a:bodyPr/>
          <a:lstStyle/>
          <a:p>
            <a:fld id="{9A47194C-3E5A-854F-B5AE-A6634FC20B3C}" type="slidenum">
              <a:rPr lang="en-US" smtClean="0"/>
              <a:pPr/>
              <a:t>14</a:t>
            </a:fld>
            <a:endParaRPr lang="en-US" dirty="0"/>
          </a:p>
        </p:txBody>
      </p:sp>
      <p:sp>
        <p:nvSpPr>
          <p:cNvPr id="5" name="Title 4">
            <a:extLst>
              <a:ext uri="{FF2B5EF4-FFF2-40B4-BE49-F238E27FC236}">
                <a16:creationId xmlns:a16="http://schemas.microsoft.com/office/drawing/2014/main" id="{E77F7154-879B-C0E7-146A-A9B42D734BD0}"/>
              </a:ext>
            </a:extLst>
          </p:cNvPr>
          <p:cNvSpPr>
            <a:spLocks noGrp="1"/>
          </p:cNvSpPr>
          <p:nvPr>
            <p:ph type="title"/>
          </p:nvPr>
        </p:nvSpPr>
        <p:spPr>
          <a:xfrm>
            <a:off x="220134" y="556684"/>
            <a:ext cx="11741151" cy="450051"/>
          </a:xfrm>
        </p:spPr>
        <p:txBody>
          <a:bodyPr/>
          <a:lstStyle/>
          <a:p>
            <a:r>
              <a:rPr lang="en-US" sz="4000" dirty="0">
                <a:latin typeface="Century Gothic" panose="020B0502020202020204" pitchFamily="34" charset="0"/>
              </a:rPr>
              <a:t>Marketing and Branding</a:t>
            </a:r>
            <a:endParaRPr lang="en-US" sz="4000" dirty="0"/>
          </a:p>
        </p:txBody>
      </p:sp>
      <p:graphicFrame>
        <p:nvGraphicFramePr>
          <p:cNvPr id="6" name="Diagram 5">
            <a:extLst>
              <a:ext uri="{FF2B5EF4-FFF2-40B4-BE49-F238E27FC236}">
                <a16:creationId xmlns:a16="http://schemas.microsoft.com/office/drawing/2014/main" id="{9AC2B876-6ABF-683F-2F5E-7F184CB52BE7}"/>
              </a:ext>
            </a:extLst>
          </p:cNvPr>
          <p:cNvGraphicFramePr/>
          <p:nvPr>
            <p:extLst>
              <p:ext uri="{D42A27DB-BD31-4B8C-83A1-F6EECF244321}">
                <p14:modId xmlns:p14="http://schemas.microsoft.com/office/powerpoint/2010/main" val="3673242080"/>
              </p:ext>
            </p:extLst>
          </p:nvPr>
        </p:nvGraphicFramePr>
        <p:xfrm>
          <a:off x="-1675050" y="1046388"/>
          <a:ext cx="9637058" cy="4765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84744C30-8505-6B77-2BA9-38B23EDA092D}"/>
              </a:ext>
            </a:extLst>
          </p:cNvPr>
          <p:cNvPicPr>
            <a:picLocks noChangeAspect="1"/>
          </p:cNvPicPr>
          <p:nvPr/>
        </p:nvPicPr>
        <p:blipFill>
          <a:blip r:embed="rId7"/>
          <a:stretch>
            <a:fillRect/>
          </a:stretch>
        </p:blipFill>
        <p:spPr>
          <a:xfrm>
            <a:off x="6921593" y="1139200"/>
            <a:ext cx="3376212" cy="47617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606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55D9B92-D142-D5F5-C3C1-4D82E7A6D63B}"/>
              </a:ext>
            </a:extLst>
          </p:cNvPr>
          <p:cNvGraphicFramePr>
            <a:graphicFrameLocks noGrp="1"/>
          </p:cNvGraphicFramePr>
          <p:nvPr>
            <p:ph idx="1"/>
            <p:extLst>
              <p:ext uri="{D42A27DB-BD31-4B8C-83A1-F6EECF244321}">
                <p14:modId xmlns:p14="http://schemas.microsoft.com/office/powerpoint/2010/main" val="2856535644"/>
              </p:ext>
            </p:extLst>
          </p:nvPr>
        </p:nvGraphicFramePr>
        <p:xfrm>
          <a:off x="1684424" y="1208272"/>
          <a:ext cx="9047745" cy="4749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B7DB018-C338-41C0-B6BB-7FA6348BB89D}"/>
              </a:ext>
            </a:extLst>
          </p:cNvPr>
          <p:cNvSpPr>
            <a:spLocks noGrp="1"/>
          </p:cNvSpPr>
          <p:nvPr>
            <p:ph type="sldNum" sz="quarter" idx="4"/>
          </p:nvPr>
        </p:nvSpPr>
        <p:spPr/>
        <p:txBody>
          <a:bodyPr/>
          <a:lstStyle/>
          <a:p>
            <a:fld id="{9A47194C-3E5A-854F-B5AE-A6634FC20B3C}" type="slidenum">
              <a:rPr lang="en-US" smtClean="0"/>
              <a:pPr/>
              <a:t>15</a:t>
            </a:fld>
            <a:endParaRPr lang="en-US" dirty="0"/>
          </a:p>
        </p:txBody>
      </p:sp>
      <p:sp>
        <p:nvSpPr>
          <p:cNvPr id="5" name="Title 4">
            <a:extLst>
              <a:ext uri="{FF2B5EF4-FFF2-40B4-BE49-F238E27FC236}">
                <a16:creationId xmlns:a16="http://schemas.microsoft.com/office/drawing/2014/main" id="{1AA3C036-4634-2CA8-635A-BFC90DAD7DD5}"/>
              </a:ext>
            </a:extLst>
          </p:cNvPr>
          <p:cNvSpPr>
            <a:spLocks noGrp="1"/>
          </p:cNvSpPr>
          <p:nvPr>
            <p:ph type="title"/>
          </p:nvPr>
        </p:nvSpPr>
        <p:spPr>
          <a:xfrm>
            <a:off x="220134" y="556684"/>
            <a:ext cx="11741151" cy="450051"/>
          </a:xfrm>
        </p:spPr>
        <p:txBody>
          <a:bodyPr/>
          <a:lstStyle/>
          <a:p>
            <a:r>
              <a:rPr lang="en-US" sz="4000" dirty="0"/>
              <a:t>Marketing and Branding Templates</a:t>
            </a:r>
          </a:p>
        </p:txBody>
      </p:sp>
    </p:spTree>
    <p:extLst>
      <p:ext uri="{BB962C8B-B14F-4D97-AF65-F5344CB8AC3E}">
        <p14:creationId xmlns:p14="http://schemas.microsoft.com/office/powerpoint/2010/main" val="186972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350476-4456-82F1-818F-1A4771C4C561}"/>
              </a:ext>
            </a:extLst>
          </p:cNvPr>
          <p:cNvSpPr>
            <a:spLocks noGrp="1"/>
          </p:cNvSpPr>
          <p:nvPr>
            <p:ph type="sldNum" sz="quarter" idx="4"/>
          </p:nvPr>
        </p:nvSpPr>
        <p:spPr/>
        <p:txBody>
          <a:bodyPr/>
          <a:lstStyle/>
          <a:p>
            <a:fld id="{9A47194C-3E5A-854F-B5AE-A6634FC20B3C}" type="slidenum">
              <a:rPr lang="en-US" smtClean="0"/>
              <a:pPr/>
              <a:t>16</a:t>
            </a:fld>
            <a:endParaRPr lang="en-US" dirty="0"/>
          </a:p>
        </p:txBody>
      </p:sp>
    </p:spTree>
    <p:extLst>
      <p:ext uri="{BB962C8B-B14F-4D97-AF65-F5344CB8AC3E}">
        <p14:creationId xmlns:p14="http://schemas.microsoft.com/office/powerpoint/2010/main" val="4100412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100203-F884-C483-FD27-F690A28C0919}"/>
              </a:ext>
            </a:extLst>
          </p:cNvPr>
          <p:cNvSpPr>
            <a:spLocks noGrp="1"/>
          </p:cNvSpPr>
          <p:nvPr>
            <p:ph type="sldNum" sz="quarter" idx="4"/>
          </p:nvPr>
        </p:nvSpPr>
        <p:spPr/>
        <p:txBody>
          <a:bodyPr/>
          <a:lstStyle/>
          <a:p>
            <a:fld id="{9A47194C-3E5A-854F-B5AE-A6634FC20B3C}" type="slidenum">
              <a:rPr lang="en-US" smtClean="0"/>
              <a:pPr/>
              <a:t>2</a:t>
            </a:fld>
            <a:endParaRPr lang="en-US"/>
          </a:p>
        </p:txBody>
      </p:sp>
      <p:sp>
        <p:nvSpPr>
          <p:cNvPr id="5" name="Title 4">
            <a:extLst>
              <a:ext uri="{FF2B5EF4-FFF2-40B4-BE49-F238E27FC236}">
                <a16:creationId xmlns:a16="http://schemas.microsoft.com/office/drawing/2014/main" id="{1BADFC81-231B-7CF0-89CA-219F4BEFB656}"/>
              </a:ext>
            </a:extLst>
          </p:cNvPr>
          <p:cNvSpPr>
            <a:spLocks noGrp="1"/>
          </p:cNvSpPr>
          <p:nvPr>
            <p:ph type="title"/>
          </p:nvPr>
        </p:nvSpPr>
        <p:spPr/>
        <p:txBody>
          <a:bodyPr/>
          <a:lstStyle/>
          <a:p>
            <a:r>
              <a:rPr lang="en-US" dirty="0">
                <a:solidFill>
                  <a:srgbClr val="FFFFFF"/>
                </a:solidFill>
              </a:rPr>
              <a:t>Current Reality: Expected Five-Year Enrollment Outlook</a:t>
            </a:r>
            <a:endParaRPr lang="en-US" dirty="0"/>
          </a:p>
        </p:txBody>
      </p:sp>
      <p:sp>
        <p:nvSpPr>
          <p:cNvPr id="11" name="Text 6"/>
          <p:cNvSpPr/>
          <p:nvPr/>
        </p:nvSpPr>
        <p:spPr>
          <a:xfrm>
            <a:off x="421418" y="4224824"/>
            <a:ext cx="10688937" cy="1603802"/>
          </a:xfrm>
          <a:prstGeom prst="rect">
            <a:avLst/>
          </a:prstGeom>
          <a:noFill/>
          <a:ln/>
        </p:spPr>
        <p:txBody>
          <a:bodyPr wrap="square" lIns="254" tIns="254" rIns="254" bIns="254" rtlCol="0" anchor="t">
            <a:noAutofit/>
          </a:bodyPr>
          <a:lstStyle/>
          <a:p>
            <a:endParaRPr lang="en-US" sz="1600"/>
          </a:p>
        </p:txBody>
      </p:sp>
      <p:sp>
        <p:nvSpPr>
          <p:cNvPr id="12" name="Shape 7"/>
          <p:cNvSpPr/>
          <p:nvPr/>
        </p:nvSpPr>
        <p:spPr>
          <a:xfrm>
            <a:off x="2402729" y="1585739"/>
            <a:ext cx="2331720" cy="1636776"/>
          </a:xfrm>
          <a:prstGeom prst="roundRect">
            <a:avLst>
              <a:gd name="adj" fmla="val 2791"/>
            </a:avLst>
          </a:prstGeom>
          <a:solidFill>
            <a:srgbClr val="3571A2"/>
          </a:solidFill>
          <a:ln w="12700">
            <a:solidFill>
              <a:srgbClr val="D4D9DE"/>
            </a:solidFill>
            <a:prstDash val="solid"/>
          </a:ln>
        </p:spPr>
        <p:txBody>
          <a:bodyPr/>
          <a:lstStyle/>
          <a:p>
            <a:endParaRPr lang="en-US"/>
          </a:p>
        </p:txBody>
      </p:sp>
      <p:sp>
        <p:nvSpPr>
          <p:cNvPr id="13" name="Text 8"/>
          <p:cNvSpPr/>
          <p:nvPr/>
        </p:nvSpPr>
        <p:spPr>
          <a:xfrm>
            <a:off x="2512457" y="1256555"/>
            <a:ext cx="2112264" cy="256032"/>
          </a:xfrm>
          <a:prstGeom prst="rect">
            <a:avLst/>
          </a:prstGeom>
          <a:noFill/>
          <a:ln/>
        </p:spPr>
        <p:txBody>
          <a:bodyPr wrap="square" lIns="0" tIns="0" rIns="0" bIns="0" rtlCol="0" anchor="ctr"/>
          <a:lstStyle/>
          <a:p>
            <a:pPr marL="0" indent="0">
              <a:buNone/>
            </a:pPr>
            <a:r>
              <a:rPr lang="en-US" sz="2200" b="1">
                <a:solidFill>
                  <a:srgbClr val="0F6E95"/>
                </a:solidFill>
              </a:rPr>
              <a:t>2025-26</a:t>
            </a:r>
            <a:endParaRPr lang="en-US" sz="2200"/>
          </a:p>
        </p:txBody>
      </p:sp>
      <p:sp>
        <p:nvSpPr>
          <p:cNvPr id="14" name="Text 9"/>
          <p:cNvSpPr/>
          <p:nvPr/>
        </p:nvSpPr>
        <p:spPr>
          <a:xfrm>
            <a:off x="2512457" y="2049398"/>
            <a:ext cx="2112264" cy="710052"/>
          </a:xfrm>
          <a:prstGeom prst="rect">
            <a:avLst/>
          </a:prstGeom>
          <a:noFill/>
          <a:ln/>
        </p:spPr>
        <p:txBody>
          <a:bodyPr wrap="square" lIns="254" tIns="254" rIns="254" bIns="254" rtlCol="0" anchor="t">
            <a:normAutofit/>
          </a:bodyPr>
          <a:lstStyle/>
          <a:p>
            <a:pPr marL="0" indent="0">
              <a:buNone/>
            </a:pPr>
            <a:r>
              <a:rPr lang="en-US" sz="4500" b="1" dirty="0">
                <a:solidFill>
                  <a:schemeClr val="bg1"/>
                </a:solidFill>
              </a:rPr>
              <a:t>187,847</a:t>
            </a:r>
          </a:p>
        </p:txBody>
      </p:sp>
      <p:sp>
        <p:nvSpPr>
          <p:cNvPr id="15" name="Shape 10"/>
          <p:cNvSpPr/>
          <p:nvPr/>
        </p:nvSpPr>
        <p:spPr>
          <a:xfrm>
            <a:off x="4825889" y="1585739"/>
            <a:ext cx="2331720" cy="1618488"/>
          </a:xfrm>
          <a:prstGeom prst="roundRect">
            <a:avLst>
              <a:gd name="adj" fmla="val 2791"/>
            </a:avLst>
          </a:prstGeom>
          <a:solidFill>
            <a:srgbClr val="FFC000"/>
          </a:solidFill>
          <a:ln w="12700">
            <a:solidFill>
              <a:srgbClr val="D4D9DE"/>
            </a:solidFill>
            <a:prstDash val="solid"/>
          </a:ln>
        </p:spPr>
        <p:txBody>
          <a:bodyPr/>
          <a:lstStyle/>
          <a:p>
            <a:endParaRPr lang="en-US"/>
          </a:p>
        </p:txBody>
      </p:sp>
      <p:sp>
        <p:nvSpPr>
          <p:cNvPr id="16" name="Text 11"/>
          <p:cNvSpPr/>
          <p:nvPr/>
        </p:nvSpPr>
        <p:spPr>
          <a:xfrm>
            <a:off x="4935617" y="1250590"/>
            <a:ext cx="2112264" cy="256032"/>
          </a:xfrm>
          <a:prstGeom prst="rect">
            <a:avLst/>
          </a:prstGeom>
          <a:noFill/>
          <a:ln/>
        </p:spPr>
        <p:txBody>
          <a:bodyPr wrap="square" lIns="0" tIns="0" rIns="0" bIns="0" rtlCol="0" anchor="ctr"/>
          <a:lstStyle/>
          <a:p>
            <a:pPr marL="0" indent="0">
              <a:buNone/>
            </a:pPr>
            <a:r>
              <a:rPr lang="en-US" sz="2200" b="1">
                <a:solidFill>
                  <a:srgbClr val="FFC000"/>
                </a:solidFill>
              </a:rPr>
              <a:t>2026-27</a:t>
            </a:r>
            <a:endParaRPr lang="en-US" sz="2200">
              <a:solidFill>
                <a:srgbClr val="FFC000"/>
              </a:solidFill>
            </a:endParaRPr>
          </a:p>
        </p:txBody>
      </p:sp>
      <p:sp>
        <p:nvSpPr>
          <p:cNvPr id="17" name="Text 12"/>
          <p:cNvSpPr/>
          <p:nvPr/>
        </p:nvSpPr>
        <p:spPr>
          <a:xfrm>
            <a:off x="4908185" y="2059735"/>
            <a:ext cx="2112264" cy="707070"/>
          </a:xfrm>
          <a:prstGeom prst="rect">
            <a:avLst/>
          </a:prstGeom>
          <a:noFill/>
          <a:ln/>
        </p:spPr>
        <p:txBody>
          <a:bodyPr wrap="square" lIns="254" tIns="254" rIns="254" bIns="254" rtlCol="0" anchor="t">
            <a:normAutofit/>
          </a:bodyPr>
          <a:lstStyle/>
          <a:p>
            <a:pPr marL="0" indent="0">
              <a:buNone/>
            </a:pPr>
            <a:r>
              <a:rPr lang="en-US" sz="4500" b="1" dirty="0">
                <a:solidFill>
                  <a:schemeClr val="bg1"/>
                </a:solidFill>
              </a:rPr>
              <a:t>182,841</a:t>
            </a:r>
          </a:p>
        </p:txBody>
      </p:sp>
      <p:sp>
        <p:nvSpPr>
          <p:cNvPr id="18" name="Shape 13"/>
          <p:cNvSpPr/>
          <p:nvPr/>
        </p:nvSpPr>
        <p:spPr>
          <a:xfrm>
            <a:off x="7267337" y="1585738"/>
            <a:ext cx="2331720" cy="1618489"/>
          </a:xfrm>
          <a:prstGeom prst="roundRect">
            <a:avLst>
              <a:gd name="adj" fmla="val 2791"/>
            </a:avLst>
          </a:prstGeom>
          <a:solidFill>
            <a:srgbClr val="C55A11"/>
          </a:solidFill>
          <a:ln w="12700">
            <a:solidFill>
              <a:srgbClr val="D4D9DE"/>
            </a:solidFill>
            <a:prstDash val="solid"/>
          </a:ln>
        </p:spPr>
        <p:txBody>
          <a:bodyPr/>
          <a:lstStyle/>
          <a:p>
            <a:endParaRPr lang="en-US"/>
          </a:p>
        </p:txBody>
      </p:sp>
      <p:sp>
        <p:nvSpPr>
          <p:cNvPr id="19" name="Text 14"/>
          <p:cNvSpPr/>
          <p:nvPr/>
        </p:nvSpPr>
        <p:spPr>
          <a:xfrm>
            <a:off x="7267337" y="1256555"/>
            <a:ext cx="2112264" cy="256032"/>
          </a:xfrm>
          <a:prstGeom prst="rect">
            <a:avLst/>
          </a:prstGeom>
          <a:noFill/>
          <a:ln/>
        </p:spPr>
        <p:txBody>
          <a:bodyPr wrap="square" lIns="0" tIns="0" rIns="0" bIns="0" rtlCol="0" anchor="ctr"/>
          <a:lstStyle/>
          <a:p>
            <a:pPr marL="0" indent="0">
              <a:buNone/>
            </a:pPr>
            <a:r>
              <a:rPr lang="en-US" sz="2200" b="1">
                <a:solidFill>
                  <a:srgbClr val="C53A2F"/>
                </a:solidFill>
              </a:rPr>
              <a:t>2030-31</a:t>
            </a:r>
            <a:endParaRPr lang="en-US" sz="2200"/>
          </a:p>
        </p:txBody>
      </p:sp>
      <p:sp>
        <p:nvSpPr>
          <p:cNvPr id="20" name="Text 15"/>
          <p:cNvSpPr/>
          <p:nvPr/>
        </p:nvSpPr>
        <p:spPr>
          <a:xfrm>
            <a:off x="7358777" y="2104461"/>
            <a:ext cx="2112264" cy="662344"/>
          </a:xfrm>
          <a:prstGeom prst="rect">
            <a:avLst/>
          </a:prstGeom>
          <a:noFill/>
          <a:ln/>
        </p:spPr>
        <p:txBody>
          <a:bodyPr wrap="square" lIns="254" tIns="254" rIns="254" bIns="254" rtlCol="0" anchor="t">
            <a:normAutofit lnSpcReduction="10000"/>
          </a:bodyPr>
          <a:lstStyle/>
          <a:p>
            <a:pPr marL="0" indent="0">
              <a:buNone/>
            </a:pPr>
            <a:r>
              <a:rPr lang="en-US" sz="4500" b="1" dirty="0">
                <a:solidFill>
                  <a:schemeClr val="bg1"/>
                </a:solidFill>
              </a:rPr>
              <a:t>162,062</a:t>
            </a:r>
          </a:p>
        </p:txBody>
      </p:sp>
      <p:sp>
        <p:nvSpPr>
          <p:cNvPr id="23" name="Text 18"/>
          <p:cNvSpPr/>
          <p:nvPr/>
        </p:nvSpPr>
        <p:spPr>
          <a:xfrm>
            <a:off x="4023757" y="4041944"/>
            <a:ext cx="6867144" cy="1723968"/>
          </a:xfrm>
          <a:prstGeom prst="rect">
            <a:avLst/>
          </a:prstGeom>
          <a:noFill/>
          <a:ln/>
        </p:spPr>
        <p:txBody>
          <a:bodyPr wrap="square" lIns="254" tIns="254" rIns="254" bIns="254" rtlCol="0" anchor="t">
            <a:normAutofit/>
          </a:bodyPr>
          <a:lstStyle/>
          <a:p>
            <a:pPr marL="0" indent="0">
              <a:buNone/>
            </a:pPr>
            <a:endParaRPr lang="en-US" sz="1600"/>
          </a:p>
        </p:txBody>
      </p:sp>
      <p:graphicFrame>
        <p:nvGraphicFramePr>
          <p:cNvPr id="2" name="Diagram 1">
            <a:extLst>
              <a:ext uri="{FF2B5EF4-FFF2-40B4-BE49-F238E27FC236}">
                <a16:creationId xmlns:a16="http://schemas.microsoft.com/office/drawing/2014/main" id="{6409C1D8-3847-9787-B13D-9ED39EAC759A}"/>
              </a:ext>
            </a:extLst>
          </p:cNvPr>
          <p:cNvGraphicFramePr/>
          <p:nvPr/>
        </p:nvGraphicFramePr>
        <p:xfrm>
          <a:off x="1656710" y="3434186"/>
          <a:ext cx="9232900" cy="2778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229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5B5A73-C226-7C52-1086-0B2311302976}"/>
              </a:ext>
            </a:extLst>
          </p:cNvPr>
          <p:cNvSpPr>
            <a:spLocks noGrp="1"/>
          </p:cNvSpPr>
          <p:nvPr>
            <p:ph type="sldNum" sz="quarter" idx="4"/>
          </p:nvPr>
        </p:nvSpPr>
        <p:spPr/>
        <p:txBody>
          <a:bodyPr/>
          <a:lstStyle/>
          <a:p>
            <a:fld id="{9A47194C-3E5A-854F-B5AE-A6634FC20B3C}" type="slidenum">
              <a:rPr lang="en-US" smtClean="0"/>
              <a:pPr/>
              <a:t>3</a:t>
            </a:fld>
            <a:endParaRPr lang="en-US"/>
          </a:p>
        </p:txBody>
      </p:sp>
      <p:sp>
        <p:nvSpPr>
          <p:cNvPr id="5" name="Title 4">
            <a:extLst>
              <a:ext uri="{FF2B5EF4-FFF2-40B4-BE49-F238E27FC236}">
                <a16:creationId xmlns:a16="http://schemas.microsoft.com/office/drawing/2014/main" id="{4CE016D4-8256-F10A-18C3-8F62044522A7}"/>
              </a:ext>
            </a:extLst>
          </p:cNvPr>
          <p:cNvSpPr>
            <a:spLocks noGrp="1"/>
          </p:cNvSpPr>
          <p:nvPr>
            <p:ph type="title"/>
          </p:nvPr>
        </p:nvSpPr>
        <p:spPr/>
        <p:txBody>
          <a:bodyPr/>
          <a:lstStyle/>
          <a:p>
            <a:r>
              <a:rPr lang="en-US">
                <a:solidFill>
                  <a:srgbClr val="FFFFFF"/>
                </a:solidFill>
              </a:rPr>
              <a:t>What is Contributing to the Decline in Enrollment</a:t>
            </a:r>
            <a:endParaRPr lang="en-US"/>
          </a:p>
        </p:txBody>
      </p:sp>
      <p:sp>
        <p:nvSpPr>
          <p:cNvPr id="6" name="Shape 1"/>
          <p:cNvSpPr/>
          <p:nvPr/>
        </p:nvSpPr>
        <p:spPr>
          <a:xfrm>
            <a:off x="360607" y="3423083"/>
            <a:ext cx="3200400" cy="2103120"/>
          </a:xfrm>
          <a:prstGeom prst="roundRect">
            <a:avLst>
              <a:gd name="adj" fmla="val 3158"/>
            </a:avLst>
          </a:prstGeom>
          <a:solidFill>
            <a:srgbClr val="FCEFE6"/>
          </a:solidFill>
          <a:ln w="12700">
            <a:solidFill>
              <a:srgbClr val="B8CCD6"/>
            </a:solidFill>
            <a:prstDash val="solid"/>
          </a:ln>
        </p:spPr>
        <p:txBody>
          <a:bodyPr/>
          <a:lstStyle/>
          <a:p>
            <a:endParaRPr lang="en-US"/>
          </a:p>
        </p:txBody>
      </p:sp>
      <p:sp>
        <p:nvSpPr>
          <p:cNvPr id="7" name="Text 2"/>
          <p:cNvSpPr/>
          <p:nvPr/>
        </p:nvSpPr>
        <p:spPr>
          <a:xfrm>
            <a:off x="499915" y="3497135"/>
            <a:ext cx="3122757" cy="640080"/>
          </a:xfrm>
          <a:prstGeom prst="rect">
            <a:avLst/>
          </a:prstGeom>
          <a:noFill/>
          <a:ln/>
        </p:spPr>
        <p:txBody>
          <a:bodyPr wrap="square" lIns="0" tIns="0" rIns="0" bIns="0" rtlCol="0" anchor="ctr"/>
          <a:lstStyle/>
          <a:p>
            <a:r>
              <a:rPr lang="en-US" b="1" dirty="0">
                <a:solidFill>
                  <a:srgbClr val="0F6E95"/>
                </a:solidFill>
              </a:rPr>
              <a:t>More School Choice </a:t>
            </a:r>
            <a:endParaRPr lang="en-US" dirty="0">
              <a:solidFill>
                <a:srgbClr val="000000"/>
              </a:solidFill>
            </a:endParaRPr>
          </a:p>
          <a:p>
            <a:pPr marL="0" indent="0">
              <a:buNone/>
            </a:pPr>
            <a:r>
              <a:rPr lang="en-US" b="1" dirty="0">
                <a:solidFill>
                  <a:srgbClr val="0F6E95"/>
                </a:solidFill>
              </a:rPr>
              <a:t>Options</a:t>
            </a:r>
            <a:endParaRPr lang="en-US" dirty="0"/>
          </a:p>
        </p:txBody>
      </p:sp>
      <p:sp>
        <p:nvSpPr>
          <p:cNvPr id="8" name="Text 3"/>
          <p:cNvSpPr/>
          <p:nvPr/>
        </p:nvSpPr>
        <p:spPr>
          <a:xfrm>
            <a:off x="464686" y="4227755"/>
            <a:ext cx="3056746" cy="1298448"/>
          </a:xfrm>
          <a:prstGeom prst="rect">
            <a:avLst/>
          </a:prstGeom>
          <a:noFill/>
          <a:ln/>
        </p:spPr>
        <p:txBody>
          <a:bodyPr wrap="square" lIns="254" tIns="254" rIns="254" bIns="254" rtlCol="0" anchor="t">
            <a:normAutofit fontScale="92500" lnSpcReduction="10000"/>
          </a:bodyPr>
          <a:lstStyle/>
          <a:p>
            <a:r>
              <a:rPr lang="en-US" sz="1600" dirty="0">
                <a:solidFill>
                  <a:srgbClr val="1F2937"/>
                </a:solidFill>
              </a:rPr>
              <a:t>Voucher-supported private and home education options expanded rapidly. Family Empowerment Scholarship (FES) participation reached 35,491 in 2025-26 in Broward</a:t>
            </a:r>
            <a:r>
              <a:rPr lang="en-US" sz="850" dirty="0">
                <a:solidFill>
                  <a:srgbClr val="1F2937"/>
                </a:solidFill>
              </a:rPr>
              <a:t>.</a:t>
            </a:r>
            <a:endParaRPr lang="en-US" sz="850" dirty="0"/>
          </a:p>
        </p:txBody>
      </p:sp>
      <p:sp>
        <p:nvSpPr>
          <p:cNvPr id="9" name="Shape 4"/>
          <p:cNvSpPr/>
          <p:nvPr/>
        </p:nvSpPr>
        <p:spPr>
          <a:xfrm>
            <a:off x="344286" y="1097441"/>
            <a:ext cx="3200400" cy="2103120"/>
          </a:xfrm>
          <a:prstGeom prst="roundRect">
            <a:avLst>
              <a:gd name="adj" fmla="val 3158"/>
            </a:avLst>
          </a:prstGeom>
          <a:solidFill>
            <a:srgbClr val="EAF4FB"/>
          </a:solidFill>
          <a:ln w="12700">
            <a:solidFill>
              <a:srgbClr val="B8CCD6"/>
            </a:solidFill>
            <a:prstDash val="solid"/>
          </a:ln>
        </p:spPr>
        <p:txBody>
          <a:bodyPr/>
          <a:lstStyle/>
          <a:p>
            <a:endParaRPr lang="en-US"/>
          </a:p>
        </p:txBody>
      </p:sp>
      <p:sp>
        <p:nvSpPr>
          <p:cNvPr id="10" name="Text 5"/>
          <p:cNvSpPr/>
          <p:nvPr/>
        </p:nvSpPr>
        <p:spPr>
          <a:xfrm>
            <a:off x="509478" y="1039355"/>
            <a:ext cx="3011954" cy="640080"/>
          </a:xfrm>
          <a:prstGeom prst="rect">
            <a:avLst/>
          </a:prstGeom>
          <a:noFill/>
          <a:ln/>
        </p:spPr>
        <p:txBody>
          <a:bodyPr wrap="square" lIns="0" tIns="0" rIns="0" bIns="0" rtlCol="0" anchor="ctr"/>
          <a:lstStyle/>
          <a:p>
            <a:r>
              <a:rPr lang="en-US" b="1" dirty="0">
                <a:solidFill>
                  <a:srgbClr val="0F6E95"/>
                </a:solidFill>
              </a:rPr>
              <a:t>Lower Birth Rates </a:t>
            </a:r>
            <a:endParaRPr lang="en-US" dirty="0"/>
          </a:p>
        </p:txBody>
      </p:sp>
      <p:sp>
        <p:nvSpPr>
          <p:cNvPr id="11" name="Text 6"/>
          <p:cNvSpPr/>
          <p:nvPr/>
        </p:nvSpPr>
        <p:spPr>
          <a:xfrm>
            <a:off x="509478" y="1699494"/>
            <a:ext cx="3056746" cy="1298448"/>
          </a:xfrm>
          <a:prstGeom prst="rect">
            <a:avLst/>
          </a:prstGeom>
          <a:noFill/>
          <a:ln/>
        </p:spPr>
        <p:txBody>
          <a:bodyPr wrap="square" lIns="254" tIns="254" rIns="254" bIns="254" rtlCol="0" anchor="t">
            <a:normAutofit/>
          </a:bodyPr>
          <a:lstStyle/>
          <a:p>
            <a:pPr marL="0" indent="0">
              <a:buNone/>
            </a:pPr>
            <a:r>
              <a:rPr lang="en-US" sz="1600">
                <a:solidFill>
                  <a:srgbClr val="1F2937"/>
                </a:solidFill>
              </a:rPr>
              <a:t>County births have trended down. Fewer births today result in smaller kindergarten classes in future years.</a:t>
            </a:r>
            <a:endParaRPr lang="en-US" sz="1600"/>
          </a:p>
        </p:txBody>
      </p:sp>
      <p:sp>
        <p:nvSpPr>
          <p:cNvPr id="12" name="Shape 7"/>
          <p:cNvSpPr/>
          <p:nvPr/>
        </p:nvSpPr>
        <p:spPr>
          <a:xfrm>
            <a:off x="8743022" y="1097441"/>
            <a:ext cx="3200400" cy="2103120"/>
          </a:xfrm>
          <a:prstGeom prst="roundRect">
            <a:avLst>
              <a:gd name="adj" fmla="val 3158"/>
            </a:avLst>
          </a:prstGeom>
          <a:solidFill>
            <a:srgbClr val="F4F8EC"/>
          </a:solidFill>
          <a:ln w="12700">
            <a:solidFill>
              <a:srgbClr val="B8CCD6"/>
            </a:solidFill>
            <a:prstDash val="solid"/>
          </a:ln>
        </p:spPr>
        <p:txBody>
          <a:bodyPr/>
          <a:lstStyle/>
          <a:p>
            <a:endParaRPr lang="en-US"/>
          </a:p>
        </p:txBody>
      </p:sp>
      <p:sp>
        <p:nvSpPr>
          <p:cNvPr id="13" name="Text 8"/>
          <p:cNvSpPr/>
          <p:nvPr/>
        </p:nvSpPr>
        <p:spPr>
          <a:xfrm>
            <a:off x="8809398" y="1039355"/>
            <a:ext cx="3165391" cy="648889"/>
          </a:xfrm>
          <a:prstGeom prst="rect">
            <a:avLst/>
          </a:prstGeom>
          <a:noFill/>
          <a:ln/>
        </p:spPr>
        <p:txBody>
          <a:bodyPr wrap="square" lIns="0" tIns="0" rIns="0" bIns="0" rtlCol="0" anchor="ctr"/>
          <a:lstStyle/>
          <a:p>
            <a:r>
              <a:rPr lang="en-US" b="1" dirty="0">
                <a:solidFill>
                  <a:srgbClr val="0F6E95"/>
                </a:solidFill>
              </a:rPr>
              <a:t>Less School-Aged </a:t>
            </a:r>
          </a:p>
          <a:p>
            <a:r>
              <a:rPr lang="en-US" b="1" dirty="0">
                <a:solidFill>
                  <a:srgbClr val="0F6E95"/>
                </a:solidFill>
              </a:rPr>
              <a:t>Children Moving to Broward</a:t>
            </a:r>
          </a:p>
        </p:txBody>
      </p:sp>
      <p:sp>
        <p:nvSpPr>
          <p:cNvPr id="14" name="Text 9"/>
          <p:cNvSpPr/>
          <p:nvPr/>
        </p:nvSpPr>
        <p:spPr>
          <a:xfrm>
            <a:off x="8809398" y="1963272"/>
            <a:ext cx="3056746" cy="1298448"/>
          </a:xfrm>
          <a:prstGeom prst="rect">
            <a:avLst/>
          </a:prstGeom>
          <a:noFill/>
          <a:ln/>
        </p:spPr>
        <p:txBody>
          <a:bodyPr wrap="square" lIns="254" tIns="254" rIns="254" bIns="254" rtlCol="0" anchor="t">
            <a:noAutofit/>
          </a:bodyPr>
          <a:lstStyle/>
          <a:p>
            <a:pPr marL="0" indent="0">
              <a:buNone/>
            </a:pPr>
            <a:r>
              <a:rPr lang="en-US" sz="1600" dirty="0">
                <a:solidFill>
                  <a:srgbClr val="1F2937"/>
                </a:solidFill>
              </a:rPr>
              <a:t>Broward is highly built out. New housing, especially single-family housing, is lower than peer counties, limiting family growth.</a:t>
            </a:r>
            <a:endParaRPr lang="en-US" sz="1600" dirty="0"/>
          </a:p>
        </p:txBody>
      </p:sp>
      <p:sp>
        <p:nvSpPr>
          <p:cNvPr id="15" name="Shape 10"/>
          <p:cNvSpPr/>
          <p:nvPr/>
        </p:nvSpPr>
        <p:spPr>
          <a:xfrm>
            <a:off x="4610257" y="1121807"/>
            <a:ext cx="3200400" cy="2103120"/>
          </a:xfrm>
          <a:prstGeom prst="roundRect">
            <a:avLst>
              <a:gd name="adj" fmla="val 3158"/>
            </a:avLst>
          </a:prstGeom>
          <a:solidFill>
            <a:srgbClr val="F7EEF8"/>
          </a:solidFill>
          <a:ln w="12700">
            <a:solidFill>
              <a:srgbClr val="B8CCD6"/>
            </a:solidFill>
            <a:prstDash val="solid"/>
          </a:ln>
        </p:spPr>
        <p:txBody>
          <a:bodyPr/>
          <a:lstStyle/>
          <a:p>
            <a:endParaRPr lang="en-US"/>
          </a:p>
        </p:txBody>
      </p:sp>
      <p:sp>
        <p:nvSpPr>
          <p:cNvPr id="16" name="Text 11"/>
          <p:cNvSpPr/>
          <p:nvPr/>
        </p:nvSpPr>
        <p:spPr>
          <a:xfrm>
            <a:off x="4697522" y="1039355"/>
            <a:ext cx="3116788" cy="640080"/>
          </a:xfrm>
          <a:prstGeom prst="rect">
            <a:avLst/>
          </a:prstGeom>
          <a:noFill/>
          <a:ln/>
        </p:spPr>
        <p:txBody>
          <a:bodyPr wrap="square" lIns="0" tIns="0" rIns="0" bIns="0" rtlCol="0" anchor="ctr"/>
          <a:lstStyle/>
          <a:p>
            <a:pPr marL="0" indent="0">
              <a:buNone/>
            </a:pPr>
            <a:r>
              <a:rPr lang="en-US" b="1" dirty="0">
                <a:solidFill>
                  <a:srgbClr val="0F6E95"/>
                </a:solidFill>
              </a:rPr>
              <a:t>Changes in Immigration Patterns</a:t>
            </a:r>
            <a:endParaRPr lang="en-US" dirty="0"/>
          </a:p>
        </p:txBody>
      </p:sp>
      <p:sp>
        <p:nvSpPr>
          <p:cNvPr id="17" name="Text 12"/>
          <p:cNvSpPr/>
          <p:nvPr/>
        </p:nvSpPr>
        <p:spPr>
          <a:xfrm>
            <a:off x="4657880" y="1819485"/>
            <a:ext cx="3004532" cy="1298448"/>
          </a:xfrm>
          <a:prstGeom prst="rect">
            <a:avLst/>
          </a:prstGeom>
          <a:noFill/>
          <a:ln/>
        </p:spPr>
        <p:txBody>
          <a:bodyPr wrap="square" lIns="254" tIns="254" rIns="254" bIns="254" rtlCol="0" anchor="t">
            <a:normAutofit/>
          </a:bodyPr>
          <a:lstStyle/>
          <a:p>
            <a:pPr marL="0" indent="0">
              <a:buNone/>
            </a:pPr>
            <a:r>
              <a:rPr lang="en-US" sz="1600">
                <a:solidFill>
                  <a:srgbClr val="1F2937"/>
                </a:solidFill>
              </a:rPr>
              <a:t>Recent immigrant enrollment fell sharply from current feeder countries, contributing to lower new student counts</a:t>
            </a:r>
            <a:r>
              <a:rPr lang="en-US" sz="870">
                <a:solidFill>
                  <a:srgbClr val="1F2937"/>
                </a:solidFill>
              </a:rPr>
              <a:t>.</a:t>
            </a:r>
            <a:endParaRPr lang="en-US" sz="870"/>
          </a:p>
        </p:txBody>
      </p:sp>
      <p:sp>
        <p:nvSpPr>
          <p:cNvPr id="18" name="Shape 13"/>
          <p:cNvSpPr/>
          <p:nvPr/>
        </p:nvSpPr>
        <p:spPr>
          <a:xfrm>
            <a:off x="4616130" y="3447449"/>
            <a:ext cx="3200400" cy="2103120"/>
          </a:xfrm>
          <a:prstGeom prst="roundRect">
            <a:avLst>
              <a:gd name="adj" fmla="val 3158"/>
            </a:avLst>
          </a:prstGeom>
          <a:solidFill>
            <a:srgbClr val="EEF7FB"/>
          </a:solidFill>
          <a:ln w="12700">
            <a:solidFill>
              <a:srgbClr val="B8CCD6"/>
            </a:solidFill>
            <a:prstDash val="solid"/>
          </a:ln>
        </p:spPr>
        <p:txBody>
          <a:bodyPr/>
          <a:lstStyle/>
          <a:p>
            <a:endParaRPr lang="en-US"/>
          </a:p>
        </p:txBody>
      </p:sp>
      <p:sp>
        <p:nvSpPr>
          <p:cNvPr id="19" name="Text 14"/>
          <p:cNvSpPr/>
          <p:nvPr/>
        </p:nvSpPr>
        <p:spPr>
          <a:xfrm>
            <a:off x="4654230" y="3497135"/>
            <a:ext cx="3004532" cy="640080"/>
          </a:xfrm>
          <a:prstGeom prst="rect">
            <a:avLst/>
          </a:prstGeom>
          <a:noFill/>
          <a:ln/>
        </p:spPr>
        <p:txBody>
          <a:bodyPr wrap="square" lIns="0" tIns="0" rIns="0" bIns="0" rtlCol="0" anchor="ctr"/>
          <a:lstStyle/>
          <a:p>
            <a:pPr marL="0" indent="0">
              <a:buNone/>
            </a:pPr>
            <a:r>
              <a:rPr lang="en-US" b="1" dirty="0">
                <a:solidFill>
                  <a:srgbClr val="0F6E95"/>
                </a:solidFill>
              </a:rPr>
              <a:t>Fewer Students Entering Than Graduating</a:t>
            </a:r>
            <a:endParaRPr lang="en-US" dirty="0"/>
          </a:p>
        </p:txBody>
      </p:sp>
      <p:sp>
        <p:nvSpPr>
          <p:cNvPr id="20" name="Text 15"/>
          <p:cNvSpPr/>
          <p:nvPr/>
        </p:nvSpPr>
        <p:spPr>
          <a:xfrm>
            <a:off x="4649748" y="4227755"/>
            <a:ext cx="3004532" cy="1298448"/>
          </a:xfrm>
          <a:prstGeom prst="rect">
            <a:avLst/>
          </a:prstGeom>
          <a:noFill/>
          <a:ln/>
        </p:spPr>
        <p:txBody>
          <a:bodyPr wrap="square" lIns="254" tIns="254" rIns="254" bIns="254" rtlCol="0" anchor="t">
            <a:noAutofit/>
          </a:bodyPr>
          <a:lstStyle/>
          <a:p>
            <a:pPr marL="0" indent="0">
              <a:buNone/>
            </a:pPr>
            <a:r>
              <a:rPr lang="en-US" sz="1600" dirty="0">
                <a:solidFill>
                  <a:srgbClr val="1F2937"/>
                </a:solidFill>
              </a:rPr>
              <a:t>More students are graduating than entering in kindergarten, putting pressure on enrollment before withdrawals are even counted.</a:t>
            </a:r>
            <a:endParaRPr lang="en-US" sz="1600" dirty="0"/>
          </a:p>
        </p:txBody>
      </p:sp>
      <p:sp>
        <p:nvSpPr>
          <p:cNvPr id="21" name="Shape 16"/>
          <p:cNvSpPr/>
          <p:nvPr/>
        </p:nvSpPr>
        <p:spPr>
          <a:xfrm>
            <a:off x="8743022" y="3447449"/>
            <a:ext cx="3200400" cy="2103120"/>
          </a:xfrm>
          <a:prstGeom prst="roundRect">
            <a:avLst>
              <a:gd name="adj" fmla="val 3158"/>
            </a:avLst>
          </a:prstGeom>
          <a:solidFill>
            <a:srgbClr val="FFF6EA"/>
          </a:solidFill>
          <a:ln w="12700">
            <a:solidFill>
              <a:srgbClr val="B8CCD6"/>
            </a:solidFill>
            <a:prstDash val="solid"/>
          </a:ln>
        </p:spPr>
        <p:txBody>
          <a:bodyPr/>
          <a:lstStyle/>
          <a:p>
            <a:endParaRPr lang="en-US"/>
          </a:p>
        </p:txBody>
      </p:sp>
      <p:sp>
        <p:nvSpPr>
          <p:cNvPr id="22" name="Text 17"/>
          <p:cNvSpPr/>
          <p:nvPr/>
        </p:nvSpPr>
        <p:spPr>
          <a:xfrm>
            <a:off x="8809398" y="3497135"/>
            <a:ext cx="3200399" cy="640080"/>
          </a:xfrm>
          <a:prstGeom prst="rect">
            <a:avLst/>
          </a:prstGeom>
          <a:noFill/>
          <a:ln/>
        </p:spPr>
        <p:txBody>
          <a:bodyPr wrap="square" lIns="0" tIns="0" rIns="0" bIns="0" rtlCol="0" anchor="ctr"/>
          <a:lstStyle/>
          <a:p>
            <a:r>
              <a:rPr lang="en-US" b="1" dirty="0">
                <a:solidFill>
                  <a:srgbClr val="0F6E95"/>
                </a:solidFill>
              </a:rPr>
              <a:t>Fewer Students Replacing Those Who Leave</a:t>
            </a:r>
            <a:endParaRPr lang="en-US" dirty="0"/>
          </a:p>
        </p:txBody>
      </p:sp>
      <p:sp>
        <p:nvSpPr>
          <p:cNvPr id="23" name="Text 18"/>
          <p:cNvSpPr/>
          <p:nvPr/>
        </p:nvSpPr>
        <p:spPr>
          <a:xfrm>
            <a:off x="8809398" y="4274813"/>
            <a:ext cx="3004532" cy="1298448"/>
          </a:xfrm>
          <a:prstGeom prst="rect">
            <a:avLst/>
          </a:prstGeom>
          <a:noFill/>
          <a:ln/>
        </p:spPr>
        <p:txBody>
          <a:bodyPr wrap="square" lIns="254" tIns="254" rIns="254" bIns="254" rtlCol="0" anchor="t">
            <a:normAutofit/>
          </a:bodyPr>
          <a:lstStyle/>
          <a:p>
            <a:r>
              <a:rPr lang="en-US" sz="1600" dirty="0">
                <a:solidFill>
                  <a:srgbClr val="1F2937"/>
                </a:solidFill>
              </a:rPr>
              <a:t>Every year, students graduate from BCPS, but fewer new students enroll to replace them, leading to an overall enrollment decline.</a:t>
            </a:r>
            <a:endParaRPr lang="en-US" sz="1600" dirty="0">
              <a:solidFill>
                <a:srgbClr val="1F2937"/>
              </a:solidFill>
              <a:highlight>
                <a:srgbClr val="FFFF00"/>
              </a:highlight>
            </a:endParaRPr>
          </a:p>
          <a:p>
            <a:endParaRPr lang="en-US" sz="1600" dirty="0">
              <a:solidFill>
                <a:srgbClr val="1F2937"/>
              </a:solidFill>
              <a:highlight>
                <a:srgbClr val="FFFF00"/>
              </a:highlight>
            </a:endParaRPr>
          </a:p>
        </p:txBody>
      </p:sp>
      <p:sp>
        <p:nvSpPr>
          <p:cNvPr id="2" name="Plus Sign 1">
            <a:extLst>
              <a:ext uri="{FF2B5EF4-FFF2-40B4-BE49-F238E27FC236}">
                <a16:creationId xmlns:a16="http://schemas.microsoft.com/office/drawing/2014/main" id="{43F64181-69CD-D55C-5EA4-DF12C4E51D52}"/>
              </a:ext>
            </a:extLst>
          </p:cNvPr>
          <p:cNvSpPr/>
          <p:nvPr/>
        </p:nvSpPr>
        <p:spPr>
          <a:xfrm>
            <a:off x="3620309" y="1822823"/>
            <a:ext cx="848958" cy="850057"/>
          </a:xfrm>
          <a:prstGeom prst="mathPlus">
            <a:avLst/>
          </a:prstGeom>
          <a:solidFill>
            <a:srgbClr val="157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us Sign 2">
            <a:extLst>
              <a:ext uri="{FF2B5EF4-FFF2-40B4-BE49-F238E27FC236}">
                <a16:creationId xmlns:a16="http://schemas.microsoft.com/office/drawing/2014/main" id="{AC33BC56-CA34-4CA4-0050-ED40401D8B7C}"/>
              </a:ext>
            </a:extLst>
          </p:cNvPr>
          <p:cNvSpPr/>
          <p:nvPr/>
        </p:nvSpPr>
        <p:spPr>
          <a:xfrm>
            <a:off x="7862697" y="1822823"/>
            <a:ext cx="848958" cy="850057"/>
          </a:xfrm>
          <a:prstGeom prst="mathPlus">
            <a:avLst/>
          </a:prstGeom>
          <a:solidFill>
            <a:srgbClr val="157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45CC0447-0D37-B238-189D-303EBE55A06E}"/>
              </a:ext>
            </a:extLst>
          </p:cNvPr>
          <p:cNvSpPr/>
          <p:nvPr/>
        </p:nvSpPr>
        <p:spPr>
          <a:xfrm>
            <a:off x="3620309" y="4073980"/>
            <a:ext cx="848958" cy="850057"/>
          </a:xfrm>
          <a:prstGeom prst="mathPlus">
            <a:avLst/>
          </a:prstGeom>
          <a:solidFill>
            <a:srgbClr val="157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quals 24">
            <a:extLst>
              <a:ext uri="{FF2B5EF4-FFF2-40B4-BE49-F238E27FC236}">
                <a16:creationId xmlns:a16="http://schemas.microsoft.com/office/drawing/2014/main" id="{F55C5392-2802-03B4-BD3F-CD0DFABCBB0A}"/>
              </a:ext>
            </a:extLst>
          </p:cNvPr>
          <p:cNvSpPr/>
          <p:nvPr/>
        </p:nvSpPr>
        <p:spPr>
          <a:xfrm>
            <a:off x="7862697" y="4073980"/>
            <a:ext cx="848958" cy="850392"/>
          </a:xfrm>
          <a:prstGeom prst="mathEqual">
            <a:avLst/>
          </a:prstGeom>
          <a:solidFill>
            <a:srgbClr val="1572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3381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1392D-6CB1-88FE-538F-E032535DA1D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96AA5A-AD01-8D95-F7A9-0D54B26D36A6}"/>
              </a:ext>
            </a:extLst>
          </p:cNvPr>
          <p:cNvSpPr>
            <a:spLocks noGrp="1"/>
          </p:cNvSpPr>
          <p:nvPr>
            <p:ph type="sldNum" sz="quarter" idx="4"/>
          </p:nvPr>
        </p:nvSpPr>
        <p:spPr>
          <a:xfrm>
            <a:off x="5451661" y="6225262"/>
            <a:ext cx="1155473" cy="365125"/>
          </a:xfrm>
        </p:spPr>
        <p:txBody>
          <a:bodyPr/>
          <a:lstStyle/>
          <a:p>
            <a:fld id="{9A47194C-3E5A-854F-B5AE-A6634FC20B3C}" type="slidenum">
              <a:rPr lang="en-US" smtClean="0"/>
              <a:pPr/>
              <a:t>4</a:t>
            </a:fld>
            <a:endParaRPr lang="en-US" dirty="0"/>
          </a:p>
        </p:txBody>
      </p:sp>
      <p:sp>
        <p:nvSpPr>
          <p:cNvPr id="8" name="Title 7">
            <a:extLst>
              <a:ext uri="{FF2B5EF4-FFF2-40B4-BE49-F238E27FC236}">
                <a16:creationId xmlns:a16="http://schemas.microsoft.com/office/drawing/2014/main" id="{33788006-DD13-12BE-8F49-9320540B9910}"/>
              </a:ext>
            </a:extLst>
          </p:cNvPr>
          <p:cNvSpPr>
            <a:spLocks noGrp="1"/>
          </p:cNvSpPr>
          <p:nvPr>
            <p:ph type="title"/>
          </p:nvPr>
        </p:nvSpPr>
        <p:spPr/>
        <p:txBody>
          <a:bodyPr/>
          <a:lstStyle/>
          <a:p>
            <a:r>
              <a:rPr lang="en-US">
                <a:solidFill>
                  <a:srgbClr val="FFFFFF"/>
                </a:solidFill>
              </a:rPr>
              <a:t>A Key Reality: Enrollment Has Fallen Faster Than Staffing</a:t>
            </a:r>
            <a:endParaRPr lang="en-US"/>
          </a:p>
        </p:txBody>
      </p:sp>
      <p:sp>
        <p:nvSpPr>
          <p:cNvPr id="5" name="Shape 1">
            <a:extLst>
              <a:ext uri="{FF2B5EF4-FFF2-40B4-BE49-F238E27FC236}">
                <a16:creationId xmlns:a16="http://schemas.microsoft.com/office/drawing/2014/main" id="{2953ECDD-D2D1-B19A-7706-F5426575E4D9}"/>
              </a:ext>
            </a:extLst>
          </p:cNvPr>
          <p:cNvSpPr/>
          <p:nvPr/>
        </p:nvSpPr>
        <p:spPr>
          <a:xfrm>
            <a:off x="8745482" y="1197566"/>
            <a:ext cx="3122083" cy="4497943"/>
          </a:xfrm>
          <a:prstGeom prst="roundRect">
            <a:avLst>
              <a:gd name="adj" fmla="val 1714"/>
            </a:avLst>
          </a:prstGeom>
          <a:solidFill>
            <a:srgbClr val="1672A7"/>
          </a:solidFill>
          <a:ln w="12700">
            <a:solidFill>
              <a:srgbClr val="D4D9DE"/>
            </a:solidFill>
            <a:prstDash val="solid"/>
          </a:ln>
        </p:spPr>
        <p:txBody>
          <a:bodyPr/>
          <a:lstStyle/>
          <a:p>
            <a:endParaRPr lang="en-US"/>
          </a:p>
        </p:txBody>
      </p:sp>
      <p:sp>
        <p:nvSpPr>
          <p:cNvPr id="7" name="Text 3">
            <a:extLst>
              <a:ext uri="{FF2B5EF4-FFF2-40B4-BE49-F238E27FC236}">
                <a16:creationId xmlns:a16="http://schemas.microsoft.com/office/drawing/2014/main" id="{5194A633-6337-9128-F751-27DF39485E97}"/>
              </a:ext>
            </a:extLst>
          </p:cNvPr>
          <p:cNvSpPr/>
          <p:nvPr/>
        </p:nvSpPr>
        <p:spPr>
          <a:xfrm>
            <a:off x="8843929" y="1327213"/>
            <a:ext cx="2776506" cy="4313451"/>
          </a:xfrm>
          <a:prstGeom prst="rect">
            <a:avLst/>
          </a:prstGeom>
          <a:noFill/>
          <a:ln/>
        </p:spPr>
        <p:txBody>
          <a:bodyPr wrap="square" lIns="254" tIns="254" rIns="254" bIns="254" rtlCol="0" anchor="t">
            <a:noAutofit/>
          </a:bodyPr>
          <a:lstStyle/>
          <a:p>
            <a:pPr marL="285750" indent="-285750">
              <a:buFont typeface="Arial" panose="020B0604020202020204" pitchFamily="34" charset="0"/>
              <a:buChar char="•"/>
            </a:pPr>
            <a:r>
              <a:rPr lang="en-US" sz="1600">
                <a:solidFill>
                  <a:schemeClr val="bg1"/>
                </a:solidFill>
              </a:rPr>
              <a:t>District-managed student enrollment fell from 221,227 in 2017-18 to 182,579 in 2025-26</a:t>
            </a:r>
            <a:endParaRPr lang="en-US">
              <a:solidFill>
                <a:schemeClr val="bg1"/>
              </a:solidFill>
            </a:endParaRPr>
          </a:p>
          <a:p>
            <a:endParaRPr lang="en-US" sz="1600">
              <a:solidFill>
                <a:schemeClr val="bg1"/>
              </a:solidFill>
            </a:endParaRPr>
          </a:p>
          <a:p>
            <a:pPr marL="285750" indent="-285750">
              <a:buFont typeface="Arial" panose="020B0604020202020204" pitchFamily="34" charset="0"/>
              <a:buChar char="•"/>
            </a:pPr>
            <a:r>
              <a:rPr lang="en-US" sz="1600">
                <a:solidFill>
                  <a:schemeClr val="bg1"/>
                </a:solidFill>
              </a:rPr>
              <a:t>That is a loss of 38,648 students, equal to roughly $352.2 million at the current per student funding</a:t>
            </a:r>
          </a:p>
          <a:p>
            <a:pPr marL="285750" indent="-285750">
              <a:buFont typeface="Arial" panose="020B0604020202020204" pitchFamily="34" charset="0"/>
              <a:buChar char="•"/>
            </a:pPr>
            <a:endParaRPr lang="en-US" sz="1600">
              <a:solidFill>
                <a:schemeClr val="bg1"/>
              </a:solidFill>
            </a:endParaRPr>
          </a:p>
          <a:p>
            <a:pPr marL="285750" indent="-285750">
              <a:buFont typeface="Arial" panose="020B0604020202020204" pitchFamily="34" charset="0"/>
              <a:buChar char="•"/>
            </a:pPr>
            <a:r>
              <a:rPr lang="en-US" sz="1600">
                <a:solidFill>
                  <a:schemeClr val="bg1"/>
                </a:solidFill>
              </a:rPr>
              <a:t>Minimal change in staffing levels, which is why one-time savings are not enough</a:t>
            </a:r>
          </a:p>
          <a:p>
            <a:pPr marL="285750" indent="-285750">
              <a:buFont typeface="Arial" panose="020B0604020202020204" pitchFamily="34" charset="0"/>
              <a:buChar char="•"/>
            </a:pPr>
            <a:endParaRPr lang="en-US" sz="1600">
              <a:solidFill>
                <a:schemeClr val="bg1"/>
              </a:solidFill>
            </a:endParaRPr>
          </a:p>
          <a:p>
            <a:pPr marL="285750" indent="-285750">
              <a:buFont typeface="Arial" panose="020B0604020202020204" pitchFamily="34" charset="0"/>
              <a:buChar char="•"/>
            </a:pPr>
            <a:r>
              <a:rPr lang="en-US" sz="1600">
                <a:solidFill>
                  <a:schemeClr val="bg1"/>
                </a:solidFill>
              </a:rPr>
              <a:t>The District is spending more than it receives in funding</a:t>
            </a:r>
          </a:p>
        </p:txBody>
      </p:sp>
      <p:graphicFrame>
        <p:nvGraphicFramePr>
          <p:cNvPr id="10" name="Chart 9">
            <a:extLst>
              <a:ext uri="{FF2B5EF4-FFF2-40B4-BE49-F238E27FC236}">
                <a16:creationId xmlns:a16="http://schemas.microsoft.com/office/drawing/2014/main" id="{2762F058-B05C-0A4C-9EC5-B1491E10FBA5}"/>
              </a:ext>
            </a:extLst>
          </p:cNvPr>
          <p:cNvGraphicFramePr/>
          <p:nvPr/>
        </p:nvGraphicFramePr>
        <p:xfrm>
          <a:off x="174863" y="1194539"/>
          <a:ext cx="8414385" cy="43215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8A60CC49-10ED-0000-9044-B95CF04C3FF2}"/>
              </a:ext>
            </a:extLst>
          </p:cNvPr>
          <p:cNvGraphicFramePr/>
          <p:nvPr/>
        </p:nvGraphicFramePr>
        <p:xfrm>
          <a:off x="346253" y="3339110"/>
          <a:ext cx="8242995" cy="1910433"/>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15FBA96D-77BE-8535-A2EC-7501825BADF2}"/>
              </a:ext>
            </a:extLst>
          </p:cNvPr>
          <p:cNvSpPr txBox="1"/>
          <p:nvPr/>
        </p:nvSpPr>
        <p:spPr>
          <a:xfrm>
            <a:off x="3130249" y="5177199"/>
            <a:ext cx="4642825" cy="523220"/>
          </a:xfrm>
          <a:prstGeom prst="rect">
            <a:avLst/>
          </a:prstGeom>
          <a:noFill/>
        </p:spPr>
        <p:txBody>
          <a:bodyPr wrap="square" rtlCol="0">
            <a:spAutoFit/>
          </a:bodyPr>
          <a:lstStyle/>
          <a:p>
            <a:r>
              <a:rPr lang="en-US" sz="1200">
                <a:latin typeface="Arial" panose="020B0604020202020204" pitchFamily="34" charset="0"/>
                <a:cs typeface="Arial" panose="020B0604020202020204" pitchFamily="34" charset="0"/>
              </a:rPr>
              <a:t>Student Enrollment</a:t>
            </a:r>
          </a:p>
          <a:p>
            <a:endParaRPr lang="en-US" sz="4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Staffing Levels (Filled Positions in the General Fund)</a:t>
            </a:r>
          </a:p>
        </p:txBody>
      </p:sp>
      <p:cxnSp>
        <p:nvCxnSpPr>
          <p:cNvPr id="14" name="Straight Connector 13">
            <a:extLst>
              <a:ext uri="{FF2B5EF4-FFF2-40B4-BE49-F238E27FC236}">
                <a16:creationId xmlns:a16="http://schemas.microsoft.com/office/drawing/2014/main" id="{61FB93EB-7924-FD5B-4938-C3EE401BD979}"/>
              </a:ext>
            </a:extLst>
          </p:cNvPr>
          <p:cNvCxnSpPr/>
          <p:nvPr/>
        </p:nvCxnSpPr>
        <p:spPr>
          <a:xfrm>
            <a:off x="2937251" y="5541537"/>
            <a:ext cx="241699" cy="0"/>
          </a:xfrm>
          <a:prstGeom prst="line">
            <a:avLst/>
          </a:prstGeom>
          <a:ln w="762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5" name="Arc 14">
            <a:extLst>
              <a:ext uri="{FF2B5EF4-FFF2-40B4-BE49-F238E27FC236}">
                <a16:creationId xmlns:a16="http://schemas.microsoft.com/office/drawing/2014/main" id="{817570FC-DB05-09E0-F3E7-D5DEB357DAB6}"/>
              </a:ext>
            </a:extLst>
          </p:cNvPr>
          <p:cNvSpPr/>
          <p:nvPr/>
        </p:nvSpPr>
        <p:spPr>
          <a:xfrm>
            <a:off x="7425202" y="3098719"/>
            <a:ext cx="753597" cy="737636"/>
          </a:xfrm>
          <a:prstGeom prst="arc">
            <a:avLst/>
          </a:prstGeom>
          <a:ln>
            <a:solidFill>
              <a:srgbClr val="FF0000"/>
            </a:solidFill>
            <a:prstDash val="sysDot"/>
            <a:headEnd type="oval" w="sm" len="sm"/>
            <a:tailEnd type="triangl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BC11D03A-63F5-AF48-9B32-731BFC074235}"/>
              </a:ext>
            </a:extLst>
          </p:cNvPr>
          <p:cNvSpPr txBox="1"/>
          <p:nvPr/>
        </p:nvSpPr>
        <p:spPr>
          <a:xfrm>
            <a:off x="7902997" y="3168738"/>
            <a:ext cx="389197" cy="138499"/>
          </a:xfrm>
          <a:prstGeom prst="rect">
            <a:avLst/>
          </a:prstGeom>
          <a:solidFill>
            <a:schemeClr val="bg1"/>
          </a:solidFill>
        </p:spPr>
        <p:txBody>
          <a:bodyPr wrap="square" lIns="0" tIns="0" rIns="0" bIns="0" rtlCol="0">
            <a:spAutoFit/>
          </a:bodyPr>
          <a:lstStyle/>
          <a:p>
            <a:r>
              <a:rPr lang="en-US" sz="900">
                <a:solidFill>
                  <a:srgbClr val="FF0000"/>
                </a:solidFill>
              </a:rPr>
              <a:t>(8,789)</a:t>
            </a:r>
          </a:p>
        </p:txBody>
      </p:sp>
      <p:sp>
        <p:nvSpPr>
          <p:cNvPr id="17" name="TextBox 16">
            <a:extLst>
              <a:ext uri="{FF2B5EF4-FFF2-40B4-BE49-F238E27FC236}">
                <a16:creationId xmlns:a16="http://schemas.microsoft.com/office/drawing/2014/main" id="{2FEF144E-04D7-6E83-8266-841AE9946EB4}"/>
              </a:ext>
            </a:extLst>
          </p:cNvPr>
          <p:cNvSpPr txBox="1"/>
          <p:nvPr/>
        </p:nvSpPr>
        <p:spPr>
          <a:xfrm>
            <a:off x="955485" y="1040094"/>
            <a:ext cx="4781628" cy="370218"/>
          </a:xfrm>
          <a:prstGeom prst="rect">
            <a:avLst/>
          </a:prstGeom>
          <a:noFill/>
        </p:spPr>
        <p:txBody>
          <a:bodyPr wrap="square" rtlCol="0">
            <a:spAutoFit/>
          </a:bodyPr>
          <a:lstStyle/>
          <a:p>
            <a:r>
              <a:rPr lang="en-US" b="1" u="sng"/>
              <a:t>Enrollment Level 2015-16 through 2025-26</a:t>
            </a:r>
          </a:p>
        </p:txBody>
      </p:sp>
      <p:sp>
        <p:nvSpPr>
          <p:cNvPr id="18" name="TextBox 17">
            <a:extLst>
              <a:ext uri="{FF2B5EF4-FFF2-40B4-BE49-F238E27FC236}">
                <a16:creationId xmlns:a16="http://schemas.microsoft.com/office/drawing/2014/main" id="{E7E7A843-6B69-E996-F436-DD99D02597F5}"/>
              </a:ext>
            </a:extLst>
          </p:cNvPr>
          <p:cNvSpPr txBox="1"/>
          <p:nvPr/>
        </p:nvSpPr>
        <p:spPr>
          <a:xfrm>
            <a:off x="322716" y="1717504"/>
            <a:ext cx="615221" cy="369332"/>
          </a:xfrm>
          <a:prstGeom prst="rect">
            <a:avLst/>
          </a:prstGeom>
          <a:noFill/>
        </p:spPr>
        <p:txBody>
          <a:bodyPr wrap="square" rtlCol="0">
            <a:spAutoFit/>
          </a:bodyPr>
          <a:lstStyle/>
          <a:p>
            <a:endParaRPr lang="en-US" sz="900"/>
          </a:p>
          <a:p>
            <a:endParaRPr lang="en-US" sz="900"/>
          </a:p>
        </p:txBody>
      </p:sp>
      <p:sp>
        <p:nvSpPr>
          <p:cNvPr id="19" name="TextBox 18">
            <a:extLst>
              <a:ext uri="{FF2B5EF4-FFF2-40B4-BE49-F238E27FC236}">
                <a16:creationId xmlns:a16="http://schemas.microsoft.com/office/drawing/2014/main" id="{783E436B-4656-33E4-F420-ECF936D20836}"/>
              </a:ext>
            </a:extLst>
          </p:cNvPr>
          <p:cNvSpPr txBox="1"/>
          <p:nvPr/>
        </p:nvSpPr>
        <p:spPr>
          <a:xfrm>
            <a:off x="473350" y="1225114"/>
            <a:ext cx="705984" cy="2723823"/>
          </a:xfrm>
          <a:prstGeom prst="rect">
            <a:avLst/>
          </a:prstGeom>
          <a:noFill/>
        </p:spPr>
        <p:txBody>
          <a:bodyPr wrap="square" rtlCol="0">
            <a:spAutoFit/>
          </a:bodyPr>
          <a:lstStyle/>
          <a:p>
            <a:r>
              <a:rPr lang="en-US" sz="900" b="1">
                <a:solidFill>
                  <a:srgbClr val="1572A7"/>
                </a:solidFill>
              </a:rPr>
              <a:t>230,000</a:t>
            </a:r>
          </a:p>
          <a:p>
            <a:endParaRPr lang="en-US" sz="900" b="1">
              <a:solidFill>
                <a:srgbClr val="1572A7"/>
              </a:solidFill>
            </a:endParaRPr>
          </a:p>
          <a:p>
            <a:endParaRPr lang="en-US" sz="700" b="1">
              <a:solidFill>
                <a:srgbClr val="1572A7"/>
              </a:solidFill>
            </a:endParaRPr>
          </a:p>
          <a:p>
            <a:endParaRPr lang="en-US" sz="900" b="1">
              <a:solidFill>
                <a:srgbClr val="1572A7"/>
              </a:solidFill>
            </a:endParaRPr>
          </a:p>
          <a:p>
            <a:r>
              <a:rPr lang="en-US" sz="900" b="1">
                <a:solidFill>
                  <a:srgbClr val="1572A7"/>
                </a:solidFill>
              </a:rPr>
              <a:t>220,000</a:t>
            </a:r>
          </a:p>
          <a:p>
            <a:endParaRPr lang="en-US" sz="700" b="1">
              <a:solidFill>
                <a:srgbClr val="1572A7"/>
              </a:solidFill>
            </a:endParaRPr>
          </a:p>
          <a:p>
            <a:endParaRPr lang="en-US" sz="600" b="1">
              <a:solidFill>
                <a:srgbClr val="1572A7"/>
              </a:solidFill>
            </a:endParaRPr>
          </a:p>
          <a:p>
            <a:endParaRPr lang="en-US" sz="900" b="1">
              <a:solidFill>
                <a:srgbClr val="1572A7"/>
              </a:solidFill>
            </a:endParaRPr>
          </a:p>
          <a:p>
            <a:r>
              <a:rPr lang="en-US" sz="900" b="1">
                <a:solidFill>
                  <a:srgbClr val="1572A7"/>
                </a:solidFill>
              </a:rPr>
              <a:t>210,000</a:t>
            </a:r>
          </a:p>
          <a:p>
            <a:endParaRPr lang="en-US" sz="900" b="1">
              <a:solidFill>
                <a:srgbClr val="1572A7"/>
              </a:solidFill>
            </a:endParaRPr>
          </a:p>
          <a:p>
            <a:endParaRPr lang="en-US" sz="700" b="1">
              <a:solidFill>
                <a:srgbClr val="1572A7"/>
              </a:solidFill>
            </a:endParaRPr>
          </a:p>
          <a:p>
            <a:endParaRPr lang="en-US" sz="900" b="1">
              <a:solidFill>
                <a:srgbClr val="1572A7"/>
              </a:solidFill>
            </a:endParaRPr>
          </a:p>
          <a:p>
            <a:r>
              <a:rPr lang="en-US" sz="900" b="1">
                <a:solidFill>
                  <a:srgbClr val="1572A7"/>
                </a:solidFill>
              </a:rPr>
              <a:t>200,000</a:t>
            </a:r>
          </a:p>
          <a:p>
            <a:endParaRPr lang="en-US" sz="900" b="1">
              <a:solidFill>
                <a:srgbClr val="1572A7"/>
              </a:solidFill>
            </a:endParaRPr>
          </a:p>
          <a:p>
            <a:endParaRPr lang="en-US" sz="700" b="1">
              <a:solidFill>
                <a:srgbClr val="1572A7"/>
              </a:solidFill>
            </a:endParaRPr>
          </a:p>
          <a:p>
            <a:endParaRPr lang="en-US" sz="900" b="1">
              <a:solidFill>
                <a:srgbClr val="1572A7"/>
              </a:solidFill>
            </a:endParaRPr>
          </a:p>
          <a:p>
            <a:r>
              <a:rPr lang="en-US" sz="900" b="1">
                <a:solidFill>
                  <a:srgbClr val="1572A7"/>
                </a:solidFill>
              </a:rPr>
              <a:t>190,000</a:t>
            </a:r>
          </a:p>
          <a:p>
            <a:endParaRPr lang="en-US" sz="400"/>
          </a:p>
          <a:p>
            <a:endParaRPr lang="en-US" sz="900"/>
          </a:p>
          <a:p>
            <a:r>
              <a:rPr lang="en-US" sz="900"/>
              <a:t>       </a:t>
            </a:r>
            <a:r>
              <a:rPr lang="en-US" sz="1200" b="1"/>
              <a:t>/ / /</a:t>
            </a:r>
          </a:p>
        </p:txBody>
      </p:sp>
      <p:sp>
        <p:nvSpPr>
          <p:cNvPr id="20" name="TextBox 19">
            <a:extLst>
              <a:ext uri="{FF2B5EF4-FFF2-40B4-BE49-F238E27FC236}">
                <a16:creationId xmlns:a16="http://schemas.microsoft.com/office/drawing/2014/main" id="{77805A19-FC81-79BC-95E5-0518B91F933D}"/>
              </a:ext>
            </a:extLst>
          </p:cNvPr>
          <p:cNvSpPr txBox="1"/>
          <p:nvPr/>
        </p:nvSpPr>
        <p:spPr>
          <a:xfrm>
            <a:off x="134403" y="3687443"/>
            <a:ext cx="1130235" cy="215444"/>
          </a:xfrm>
          <a:prstGeom prst="rect">
            <a:avLst/>
          </a:prstGeom>
          <a:noFill/>
        </p:spPr>
        <p:txBody>
          <a:bodyPr wrap="square" rtlCol="0">
            <a:spAutoFit/>
          </a:bodyPr>
          <a:lstStyle/>
          <a:p>
            <a:pPr algn="ctr"/>
            <a:r>
              <a:rPr lang="en-US" sz="800" i="1">
                <a:solidFill>
                  <a:schemeClr val="tx1">
                    <a:lumMod val="65000"/>
                    <a:lumOff val="35000"/>
                  </a:schemeClr>
                </a:solidFill>
              </a:rPr>
              <a:t>Break in scale</a:t>
            </a:r>
            <a:endParaRPr lang="en-US" i="1">
              <a:solidFill>
                <a:schemeClr val="tx1">
                  <a:lumMod val="65000"/>
                  <a:lumOff val="35000"/>
                </a:schemeClr>
              </a:solidFill>
            </a:endParaRPr>
          </a:p>
        </p:txBody>
      </p:sp>
      <p:cxnSp>
        <p:nvCxnSpPr>
          <p:cNvPr id="21" name="Straight Connector 20">
            <a:extLst>
              <a:ext uri="{FF2B5EF4-FFF2-40B4-BE49-F238E27FC236}">
                <a16:creationId xmlns:a16="http://schemas.microsoft.com/office/drawing/2014/main" id="{155D6FF8-001A-A466-B853-BECF97E63D05}"/>
              </a:ext>
            </a:extLst>
          </p:cNvPr>
          <p:cNvCxnSpPr/>
          <p:nvPr/>
        </p:nvCxnSpPr>
        <p:spPr>
          <a:xfrm>
            <a:off x="2937251" y="5318061"/>
            <a:ext cx="241699" cy="0"/>
          </a:xfrm>
          <a:prstGeom prst="line">
            <a:avLst/>
          </a:prstGeom>
          <a:ln w="76200">
            <a:solidFill>
              <a:srgbClr val="1672A7"/>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28945356-FBAB-8FA3-DFC0-F2EAC0E8189A}"/>
              </a:ext>
            </a:extLst>
          </p:cNvPr>
          <p:cNvSpPr txBox="1"/>
          <p:nvPr/>
        </p:nvSpPr>
        <p:spPr>
          <a:xfrm>
            <a:off x="7889417" y="2945598"/>
            <a:ext cx="623217" cy="230832"/>
          </a:xfrm>
          <a:prstGeom prst="rect">
            <a:avLst/>
          </a:prstGeom>
          <a:noFill/>
        </p:spPr>
        <p:txBody>
          <a:bodyPr wrap="square" rtlCol="0">
            <a:spAutoFit/>
          </a:bodyPr>
          <a:lstStyle/>
          <a:p>
            <a:pPr algn="ctr"/>
            <a:r>
              <a:rPr lang="en-US" sz="900">
                <a:solidFill>
                  <a:srgbClr val="FF0000"/>
                </a:solidFill>
              </a:rPr>
              <a:t>($80.1M)</a:t>
            </a:r>
          </a:p>
        </p:txBody>
      </p:sp>
      <p:sp>
        <p:nvSpPr>
          <p:cNvPr id="23" name="Rectangle 22">
            <a:extLst>
              <a:ext uri="{FF2B5EF4-FFF2-40B4-BE49-F238E27FC236}">
                <a16:creationId xmlns:a16="http://schemas.microsoft.com/office/drawing/2014/main" id="{7E0124CD-DE97-6F5D-9D87-3B7AEB79616E}"/>
              </a:ext>
            </a:extLst>
          </p:cNvPr>
          <p:cNvSpPr/>
          <p:nvPr/>
        </p:nvSpPr>
        <p:spPr>
          <a:xfrm>
            <a:off x="5726937" y="1058424"/>
            <a:ext cx="2675816" cy="1365471"/>
          </a:xfrm>
          <a:prstGeom prst="rect">
            <a:avLst/>
          </a:prstGeom>
          <a:solidFill>
            <a:srgbClr val="DCE6F1"/>
          </a:solidFill>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ysClr val="windowText" lastClr="000000"/>
                </a:solidFill>
              </a:rPr>
              <a:t>Loss of </a:t>
            </a:r>
            <a:r>
              <a:rPr lang="en-US">
                <a:solidFill>
                  <a:srgbClr val="FF0000"/>
                </a:solidFill>
              </a:rPr>
              <a:t>(38,648) </a:t>
            </a:r>
            <a:r>
              <a:rPr lang="en-US">
                <a:solidFill>
                  <a:schemeClr val="tx1"/>
                </a:solidFill>
              </a:rPr>
              <a:t>students since 2017-18</a:t>
            </a:r>
            <a:r>
              <a:rPr lang="en-US">
                <a:solidFill>
                  <a:sysClr val="windowText" lastClr="000000"/>
                </a:solidFill>
              </a:rPr>
              <a:t> = </a:t>
            </a:r>
            <a:r>
              <a:rPr lang="en-US" b="1">
                <a:solidFill>
                  <a:srgbClr val="FF0000"/>
                </a:solidFill>
              </a:rPr>
              <a:t>($352,169,852) </a:t>
            </a:r>
          </a:p>
          <a:p>
            <a:pPr algn="ctr"/>
            <a:r>
              <a:rPr lang="en-US">
                <a:solidFill>
                  <a:schemeClr val="tx1"/>
                </a:solidFill>
              </a:rPr>
              <a:t>as of 2025-26</a:t>
            </a:r>
          </a:p>
          <a:p>
            <a:pPr algn="ctr"/>
            <a:r>
              <a:rPr lang="en-US" sz="1400">
                <a:solidFill>
                  <a:sysClr val="windowText" lastClr="000000"/>
                </a:solidFill>
              </a:rPr>
              <a:t>[</a:t>
            </a:r>
            <a:r>
              <a:rPr lang="en-US" sz="1400" i="1">
                <a:solidFill>
                  <a:sysClr val="windowText" lastClr="000000"/>
                </a:solidFill>
              </a:rPr>
              <a:t>at $9,112.24 per student</a:t>
            </a:r>
            <a:r>
              <a:rPr lang="en-US" sz="1400">
                <a:solidFill>
                  <a:sysClr val="windowText" lastClr="000000"/>
                </a:solidFill>
              </a:rPr>
              <a:t>]</a:t>
            </a:r>
          </a:p>
        </p:txBody>
      </p:sp>
    </p:spTree>
    <p:extLst>
      <p:ext uri="{BB962C8B-B14F-4D97-AF65-F5344CB8AC3E}">
        <p14:creationId xmlns:p14="http://schemas.microsoft.com/office/powerpoint/2010/main" val="392516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DB4F1-E241-6777-526B-C3F19E82D813}"/>
            </a:ext>
          </a:extLst>
        </p:cNvPr>
        <p:cNvGrpSpPr/>
        <p:nvPr/>
      </p:nvGrpSpPr>
      <p:grpSpPr>
        <a:xfrm>
          <a:off x="0" y="0"/>
          <a:ext cx="0" cy="0"/>
          <a:chOff x="0" y="0"/>
          <a:chExt cx="0" cy="0"/>
        </a:xfrm>
      </p:grpSpPr>
      <p:sp>
        <p:nvSpPr>
          <p:cNvPr id="33" name="Presentation Title">
            <a:extLst>
              <a:ext uri="{FF2B5EF4-FFF2-40B4-BE49-F238E27FC236}">
                <a16:creationId xmlns:a16="http://schemas.microsoft.com/office/drawing/2014/main" id="{EAEAC972-4FC6-F67F-DE03-B3CA129D48D6}"/>
              </a:ext>
            </a:extLst>
          </p:cNvPr>
          <p:cNvSpPr>
            <a:spLocks noGrp="1"/>
          </p:cNvSpPr>
          <p:nvPr>
            <p:ph type="title" idx="4294967295"/>
          </p:nvPr>
        </p:nvSpPr>
        <p:spPr>
          <a:xfrm>
            <a:off x="3274327" y="2641200"/>
            <a:ext cx="7442442" cy="1093064"/>
          </a:xfrm>
          <a:prstGeom prst="rect">
            <a:avLst/>
          </a:prstGeom>
        </p:spPr>
        <p:txBody>
          <a:bodyPr/>
          <a:lstStyle/>
          <a:p>
            <a:r>
              <a:rPr lang="en-US" sz="4000" b="1" dirty="0"/>
              <a:t>Competing Starts at the School Level</a:t>
            </a:r>
          </a:p>
        </p:txBody>
      </p:sp>
    </p:spTree>
    <p:extLst>
      <p:ext uri="{BB962C8B-B14F-4D97-AF65-F5344CB8AC3E}">
        <p14:creationId xmlns:p14="http://schemas.microsoft.com/office/powerpoint/2010/main" val="978395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2750C86D-CBB3-D786-AFE3-D1B77073C50D}"/>
              </a:ext>
            </a:extLst>
          </p:cNvPr>
          <p:cNvGraphicFramePr>
            <a:graphicFrameLocks noGrp="1"/>
          </p:cNvGraphicFramePr>
          <p:nvPr>
            <p:ph idx="1"/>
            <p:extLst>
              <p:ext uri="{D42A27DB-BD31-4B8C-83A1-F6EECF244321}">
                <p14:modId xmlns:p14="http://schemas.microsoft.com/office/powerpoint/2010/main" val="1773034895"/>
              </p:ext>
            </p:extLst>
          </p:nvPr>
        </p:nvGraphicFramePr>
        <p:xfrm>
          <a:off x="1031185" y="528016"/>
          <a:ext cx="10282238" cy="5195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B9CD4B9-A8AA-7428-5D2B-411FE89D2310}"/>
              </a:ext>
            </a:extLst>
          </p:cNvPr>
          <p:cNvSpPr>
            <a:spLocks noGrp="1"/>
          </p:cNvSpPr>
          <p:nvPr>
            <p:ph type="sldNum" sz="quarter" idx="4"/>
          </p:nvPr>
        </p:nvSpPr>
        <p:spPr/>
        <p:txBody>
          <a:bodyPr anchor="ctr">
            <a:noAutofit/>
          </a:bodyPr>
          <a:lstStyle/>
          <a:p>
            <a:pPr>
              <a:lnSpc>
                <a:spcPct val="90000"/>
              </a:lnSpc>
              <a:spcAft>
                <a:spcPts val="600"/>
              </a:spcAft>
            </a:pPr>
            <a:fld id="{9A47194C-3E5A-854F-B5AE-A6634FC20B3C}" type="slidenum">
              <a:rPr lang="en-US" smtClean="0"/>
              <a:pPr>
                <a:lnSpc>
                  <a:spcPct val="90000"/>
                </a:lnSpc>
                <a:spcAft>
                  <a:spcPts val="600"/>
                </a:spcAft>
              </a:pPr>
              <a:t>6</a:t>
            </a:fld>
            <a:endParaRPr lang="en-US" dirty="0"/>
          </a:p>
        </p:txBody>
      </p:sp>
    </p:spTree>
    <p:extLst>
      <p:ext uri="{BB962C8B-B14F-4D97-AF65-F5344CB8AC3E}">
        <p14:creationId xmlns:p14="http://schemas.microsoft.com/office/powerpoint/2010/main" val="238449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7F37B-93DE-FD3F-FC57-D263550FFBC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AB8D78-EC80-6C95-8229-364D986B49BC}"/>
              </a:ext>
            </a:extLst>
          </p:cNvPr>
          <p:cNvSpPr>
            <a:spLocks noGrp="1"/>
          </p:cNvSpPr>
          <p:nvPr>
            <p:ph type="sldNum" sz="quarter" idx="4"/>
          </p:nvPr>
        </p:nvSpPr>
        <p:spPr/>
        <p:txBody>
          <a:bodyPr/>
          <a:lstStyle/>
          <a:p>
            <a:fld id="{9A47194C-3E5A-854F-B5AE-A6634FC20B3C}" type="slidenum">
              <a:rPr lang="en-US" smtClean="0"/>
              <a:pPr/>
              <a:t>7</a:t>
            </a:fld>
            <a:endParaRPr lang="en-US" dirty="0"/>
          </a:p>
        </p:txBody>
      </p:sp>
      <p:sp>
        <p:nvSpPr>
          <p:cNvPr id="5" name="Title 4">
            <a:extLst>
              <a:ext uri="{FF2B5EF4-FFF2-40B4-BE49-F238E27FC236}">
                <a16:creationId xmlns:a16="http://schemas.microsoft.com/office/drawing/2014/main" id="{B3709F7D-056D-6203-83AD-A1B529848FEF}"/>
              </a:ext>
            </a:extLst>
          </p:cNvPr>
          <p:cNvSpPr>
            <a:spLocks noGrp="1"/>
          </p:cNvSpPr>
          <p:nvPr>
            <p:ph type="title"/>
          </p:nvPr>
        </p:nvSpPr>
        <p:spPr>
          <a:xfrm>
            <a:off x="220134" y="526867"/>
            <a:ext cx="11741151" cy="450051"/>
          </a:xfrm>
        </p:spPr>
        <p:txBody>
          <a:bodyPr/>
          <a:lstStyle/>
          <a:p>
            <a:r>
              <a:rPr lang="en-US" sz="4000" dirty="0">
                <a:latin typeface="Century Gothic" panose="020B0502020202020204" pitchFamily="34" charset="0"/>
              </a:rPr>
              <a:t>Connecting the Dots for School Leaders</a:t>
            </a:r>
            <a:endParaRPr lang="en-US" sz="4000" dirty="0"/>
          </a:p>
        </p:txBody>
      </p:sp>
      <p:graphicFrame>
        <p:nvGraphicFramePr>
          <p:cNvPr id="6" name="Diagram 5">
            <a:extLst>
              <a:ext uri="{FF2B5EF4-FFF2-40B4-BE49-F238E27FC236}">
                <a16:creationId xmlns:a16="http://schemas.microsoft.com/office/drawing/2014/main" id="{0CB4C8FE-74F0-8AEE-CE1F-6D6EE989E28A}"/>
              </a:ext>
            </a:extLst>
          </p:cNvPr>
          <p:cNvGraphicFramePr/>
          <p:nvPr>
            <p:extLst>
              <p:ext uri="{D42A27DB-BD31-4B8C-83A1-F6EECF244321}">
                <p14:modId xmlns:p14="http://schemas.microsoft.com/office/powerpoint/2010/main" val="1147625363"/>
              </p:ext>
            </p:extLst>
          </p:nvPr>
        </p:nvGraphicFramePr>
        <p:xfrm>
          <a:off x="-1608949" y="1100289"/>
          <a:ext cx="9637058" cy="4765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6D833754-36D9-DD8D-19AE-300BB21F05A5}"/>
              </a:ext>
            </a:extLst>
          </p:cNvPr>
          <p:cNvPicPr>
            <a:picLocks noChangeAspect="1"/>
          </p:cNvPicPr>
          <p:nvPr/>
        </p:nvPicPr>
        <p:blipFill>
          <a:blip r:embed="rId7"/>
          <a:stretch>
            <a:fillRect/>
          </a:stretch>
        </p:blipFill>
        <p:spPr>
          <a:xfrm>
            <a:off x="5848195" y="1183697"/>
            <a:ext cx="5982007" cy="46865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5637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8CF77-E214-CEF2-1F86-D7747485E82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523B27-C29A-E10E-0BB3-A3A5A1C8EDB6}"/>
              </a:ext>
            </a:extLst>
          </p:cNvPr>
          <p:cNvSpPr>
            <a:spLocks noGrp="1"/>
          </p:cNvSpPr>
          <p:nvPr>
            <p:ph type="sldNum" sz="quarter" idx="4"/>
          </p:nvPr>
        </p:nvSpPr>
        <p:spPr/>
        <p:txBody>
          <a:bodyPr/>
          <a:lstStyle/>
          <a:p>
            <a:fld id="{9A47194C-3E5A-854F-B5AE-A6634FC20B3C}" type="slidenum">
              <a:rPr lang="en-US" smtClean="0"/>
              <a:pPr/>
              <a:t>8</a:t>
            </a:fld>
            <a:endParaRPr lang="en-US" dirty="0"/>
          </a:p>
        </p:txBody>
      </p:sp>
      <p:sp>
        <p:nvSpPr>
          <p:cNvPr id="5" name="Title 4">
            <a:extLst>
              <a:ext uri="{FF2B5EF4-FFF2-40B4-BE49-F238E27FC236}">
                <a16:creationId xmlns:a16="http://schemas.microsoft.com/office/drawing/2014/main" id="{8DA6057B-F037-35F7-DFD6-8163303EABD4}"/>
              </a:ext>
            </a:extLst>
          </p:cNvPr>
          <p:cNvSpPr>
            <a:spLocks noGrp="1"/>
          </p:cNvSpPr>
          <p:nvPr>
            <p:ph type="title"/>
          </p:nvPr>
        </p:nvSpPr>
        <p:spPr>
          <a:xfrm>
            <a:off x="220134" y="556684"/>
            <a:ext cx="11741151" cy="450051"/>
          </a:xfrm>
        </p:spPr>
        <p:txBody>
          <a:bodyPr/>
          <a:lstStyle/>
          <a:p>
            <a:r>
              <a:rPr lang="en-US" sz="4000" dirty="0">
                <a:latin typeface="Century Gothic" panose="020B0502020202020204" pitchFamily="34" charset="0"/>
              </a:rPr>
              <a:t>Social Media</a:t>
            </a:r>
            <a:endParaRPr lang="en-US" sz="4000" dirty="0"/>
          </a:p>
        </p:txBody>
      </p:sp>
      <p:graphicFrame>
        <p:nvGraphicFramePr>
          <p:cNvPr id="6" name="Diagram 5">
            <a:extLst>
              <a:ext uri="{FF2B5EF4-FFF2-40B4-BE49-F238E27FC236}">
                <a16:creationId xmlns:a16="http://schemas.microsoft.com/office/drawing/2014/main" id="{6EBB70F2-2974-865D-6067-101AB0A1E821}"/>
              </a:ext>
            </a:extLst>
          </p:cNvPr>
          <p:cNvGraphicFramePr/>
          <p:nvPr>
            <p:extLst>
              <p:ext uri="{D42A27DB-BD31-4B8C-83A1-F6EECF244321}">
                <p14:modId xmlns:p14="http://schemas.microsoft.com/office/powerpoint/2010/main" val="4002256925"/>
              </p:ext>
            </p:extLst>
          </p:nvPr>
        </p:nvGraphicFramePr>
        <p:xfrm>
          <a:off x="-1697083" y="1046388"/>
          <a:ext cx="9637058" cy="4765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B515FE98-B313-6AD6-A932-601B1D97717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5705820" y="1677899"/>
            <a:ext cx="6124069" cy="3502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9180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17B2BC8-5EC5-A227-B5DB-E3D92A6AB476}"/>
              </a:ext>
            </a:extLst>
          </p:cNvPr>
          <p:cNvGraphicFramePr>
            <a:graphicFrameLocks noGrp="1"/>
          </p:cNvGraphicFramePr>
          <p:nvPr>
            <p:ph idx="1"/>
            <p:extLst>
              <p:ext uri="{D42A27DB-BD31-4B8C-83A1-F6EECF244321}">
                <p14:modId xmlns:p14="http://schemas.microsoft.com/office/powerpoint/2010/main" val="4177887122"/>
              </p:ext>
            </p:extLst>
          </p:nvPr>
        </p:nvGraphicFramePr>
        <p:xfrm>
          <a:off x="746190" y="1293812"/>
          <a:ext cx="10623551" cy="4544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A2E7CD4-C4EB-BD53-CADB-77B0CA9EFA4B}"/>
              </a:ext>
            </a:extLst>
          </p:cNvPr>
          <p:cNvSpPr>
            <a:spLocks noGrp="1"/>
          </p:cNvSpPr>
          <p:nvPr>
            <p:ph type="sldNum" sz="quarter" idx="4"/>
          </p:nvPr>
        </p:nvSpPr>
        <p:spPr/>
        <p:txBody>
          <a:bodyPr/>
          <a:lstStyle/>
          <a:p>
            <a:fld id="{9A47194C-3E5A-854F-B5AE-A6634FC20B3C}" type="slidenum">
              <a:rPr lang="en-US" smtClean="0"/>
              <a:pPr/>
              <a:t>9</a:t>
            </a:fld>
            <a:endParaRPr lang="en-US" dirty="0"/>
          </a:p>
        </p:txBody>
      </p:sp>
      <p:sp>
        <p:nvSpPr>
          <p:cNvPr id="5" name="Title 4">
            <a:extLst>
              <a:ext uri="{FF2B5EF4-FFF2-40B4-BE49-F238E27FC236}">
                <a16:creationId xmlns:a16="http://schemas.microsoft.com/office/drawing/2014/main" id="{A36BD21D-0EF1-45C2-9AA0-E2ABC01A0B10}"/>
              </a:ext>
            </a:extLst>
          </p:cNvPr>
          <p:cNvSpPr>
            <a:spLocks noGrp="1"/>
          </p:cNvSpPr>
          <p:nvPr>
            <p:ph type="title"/>
          </p:nvPr>
        </p:nvSpPr>
        <p:spPr>
          <a:xfrm>
            <a:off x="220134" y="556684"/>
            <a:ext cx="11741151" cy="450051"/>
          </a:xfrm>
        </p:spPr>
        <p:txBody>
          <a:bodyPr/>
          <a:lstStyle/>
          <a:p>
            <a:r>
              <a:rPr lang="en-US" sz="4000" dirty="0"/>
              <a:t>Selecting the Right Platform</a:t>
            </a:r>
          </a:p>
        </p:txBody>
      </p:sp>
    </p:spTree>
    <p:extLst>
      <p:ext uri="{BB962C8B-B14F-4D97-AF65-F5344CB8AC3E}">
        <p14:creationId xmlns:p14="http://schemas.microsoft.com/office/powerpoint/2010/main" val="1229672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CPS PowerPoint One 5-2-25" id="{F5671169-14C7-4D39-AF43-EAB3BA4F73D2}" vid="{9A4A24B0-DD62-457F-8AFA-88539D5FA2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e9d7b78-3aa4-4fc4-b0d8-d74f75f91883">
      <UserInfo>
        <DisplayName>John J. Sullivan</DisplayName>
        <AccountId>3370</AccountId>
        <AccountType/>
      </UserInfo>
    </SharedWithUsers>
    <Post_x0020_to_x0020_SIte xmlns="dff0a6f0-c970-4b42-9aae-8f6efc8b7e01">true</Post_x0020_to_x0020_SIte>
    <_Flow_SignoffStatus xmlns="dff0a6f0-c970-4b42-9aae-8f6efc8b7e01" xsi:nil="true"/>
    <lcf76f155ced4ddcb4097134ff3c332f xmlns="dff0a6f0-c970-4b42-9aae-8f6efc8b7e01">
      <Terms xmlns="http://schemas.microsoft.com/office/infopath/2007/PartnerControls"/>
    </lcf76f155ced4ddcb4097134ff3c332f>
    <TaxCatchAll xmlns="a0809d10-c20e-4484-9c31-7233c41f907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C28E57D78D8448A4A7F0A6EC1E8454" ma:contentTypeVersion="20" ma:contentTypeDescription="Create a new document." ma:contentTypeScope="" ma:versionID="506fdcb9adcb0984053c7734b045c401">
  <xsd:schema xmlns:xsd="http://www.w3.org/2001/XMLSchema" xmlns:xs="http://www.w3.org/2001/XMLSchema" xmlns:p="http://schemas.microsoft.com/office/2006/metadata/properties" xmlns:ns2="dff0a6f0-c970-4b42-9aae-8f6efc8b7e01" xmlns:ns3="8e9d7b78-3aa4-4fc4-b0d8-d74f75f91883" xmlns:ns4="a0809d10-c20e-4484-9c31-7233c41f907f" targetNamespace="http://schemas.microsoft.com/office/2006/metadata/properties" ma:root="true" ma:fieldsID="8daed0ddc8d288ba5262c1966871c973" ns2:_="" ns3:_="" ns4:_="">
    <xsd:import namespace="dff0a6f0-c970-4b42-9aae-8f6efc8b7e01"/>
    <xsd:import namespace="8e9d7b78-3aa4-4fc4-b0d8-d74f75f91883"/>
    <xsd:import namespace="a0809d10-c20e-4484-9c31-7233c41f90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Post_x0020_to_x0020_SIte" minOccurs="0"/>
                <xsd:element ref="ns2:lcf76f155ced4ddcb4097134ff3c332f" minOccurs="0"/>
                <xsd:element ref="ns4:TaxCatchAll" minOccurs="0"/>
                <xsd:element ref="ns2:MediaServiceObjectDetectorVersions" minOccurs="0"/>
                <xsd:element ref="ns2:MediaLengthInSecond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f0a6f0-c970-4b42-9aae-8f6efc8b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Post_x0020_to_x0020_SIte" ma:index="20" nillable="true" ma:displayName="Post to SIte" ma:default="1" ma:internalName="Post_x0020_to_x0020_SIte">
      <xsd:simpleType>
        <xsd:restriction base="dms:Boolea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7736ed-6789-4257-967f-45d461f2ceb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_Flow_SignoffStatus" ma:index="26" nillable="true" ma:displayName="Sign-off status" ma:internalName="Sign_x002d_off_x0020_status">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9d7b78-3aa4-4fc4-b0d8-d74f75f9188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809d10-c20e-4484-9c31-7233c41f907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c50b4b3-3252-4577-b4f0-b27f7fa3aad7}" ma:internalName="TaxCatchAll" ma:showField="CatchAllData" ma:web="8e9d7b78-3aa4-4fc4-b0d8-d74f75f918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D1AE36-8A59-40B1-A708-742D6766D795}">
  <ds:schemaRefs>
    <ds:schemaRef ds:uri="http://schemas.microsoft.com/sharepoint/v3/contenttype/forms"/>
  </ds:schemaRefs>
</ds:datastoreItem>
</file>

<file path=customXml/itemProps2.xml><?xml version="1.0" encoding="utf-8"?>
<ds:datastoreItem xmlns:ds="http://schemas.openxmlformats.org/officeDocument/2006/customXml" ds:itemID="{D6986581-FE63-4748-AAAB-FF53EC584DAB}">
  <ds:schemaRefs>
    <ds:schemaRef ds:uri="http://schemas.microsoft.com/office/2006/documentManagement/types"/>
    <ds:schemaRef ds:uri="83159985-0330-4ce4-9351-e8d8fb9fbd73"/>
    <ds:schemaRef ds:uri="http://schemas.openxmlformats.org/package/2006/metadata/core-properties"/>
    <ds:schemaRef ds:uri="681e4ad7-6422-4502-96f1-5c1c99d84cd4"/>
    <ds:schemaRef ds:uri="http://purl.org/dc/terms/"/>
    <ds:schemaRef ds:uri="http://schemas.microsoft.com/office/infopath/2007/PartnerControls"/>
    <ds:schemaRef ds:uri="http://purl.org/dc/dcmitype/"/>
    <ds:schemaRef ds:uri="http://schemas.microsoft.com/office/2006/metadata/properties"/>
    <ds:schemaRef ds:uri="53f91e22-450a-4a8d-8ad1-6c0f3b38e04a"/>
    <ds:schemaRef ds:uri="http://schemas.microsoft.com/sharepoint/v3"/>
    <ds:schemaRef ds:uri="http://www.w3.org/XML/1998/namespace"/>
    <ds:schemaRef ds:uri="http://purl.org/dc/elements/1.1/"/>
    <ds:schemaRef ds:uri="8e9d7b78-3aa4-4fc4-b0d8-d74f75f91883"/>
    <ds:schemaRef ds:uri="dff0a6f0-c970-4b42-9aae-8f6efc8b7e01"/>
    <ds:schemaRef ds:uri="a0809d10-c20e-4484-9c31-7233c41f907f"/>
  </ds:schemaRefs>
</ds:datastoreItem>
</file>

<file path=customXml/itemProps3.xml><?xml version="1.0" encoding="utf-8"?>
<ds:datastoreItem xmlns:ds="http://schemas.openxmlformats.org/officeDocument/2006/customXml" ds:itemID="{5DDDDA62-25F3-4101-817A-9FD792E808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f0a6f0-c970-4b42-9aae-8f6efc8b7e01"/>
    <ds:schemaRef ds:uri="8e9d7b78-3aa4-4fc4-b0d8-d74f75f91883"/>
    <ds:schemaRef ds:uri="a0809d10-c20e-4484-9c31-7233c41f90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3277</TotalTime>
  <Words>909</Words>
  <Application>Microsoft Office PowerPoint</Application>
  <PresentationFormat>Widescreen</PresentationFormat>
  <Paragraphs>167</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Century Gothic</vt:lpstr>
      <vt:lpstr>Symbol</vt:lpstr>
      <vt:lpstr>Wingdings</vt:lpstr>
      <vt:lpstr>Office Theme</vt:lpstr>
      <vt:lpstr>Compete to Win: Rethinking How We Market Our Schools</vt:lpstr>
      <vt:lpstr>Current Reality: Expected Five-Year Enrollment Outlook</vt:lpstr>
      <vt:lpstr>What is Contributing to the Decline in Enrollment</vt:lpstr>
      <vt:lpstr>A Key Reality: Enrollment Has Fallen Faster Than Staffing</vt:lpstr>
      <vt:lpstr>Competing Starts at the School Level</vt:lpstr>
      <vt:lpstr>PowerPoint Presentation</vt:lpstr>
      <vt:lpstr>Connecting the Dots for School Leaders</vt:lpstr>
      <vt:lpstr>Social Media</vt:lpstr>
      <vt:lpstr>Selecting the Right Platform</vt:lpstr>
      <vt:lpstr>Follow Us Moment/Testimonial Tuesdays</vt:lpstr>
      <vt:lpstr>Enrollment Inquiries &amp; School Tours</vt:lpstr>
      <vt:lpstr>Enrollment Inquiries</vt:lpstr>
      <vt:lpstr>School Tours</vt:lpstr>
      <vt:lpstr>Marketing and Branding</vt:lpstr>
      <vt:lpstr>Marketing and Branding Templates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Omar S. Rahming</dc:creator>
  <cp:lastModifiedBy>Farrah A. Wilson</cp:lastModifiedBy>
  <cp:revision>24</cp:revision>
  <cp:lastPrinted>2015-01-08T16:51:04Z</cp:lastPrinted>
  <dcterms:created xsi:type="dcterms:W3CDTF">2025-07-28T14:33:38Z</dcterms:created>
  <dcterms:modified xsi:type="dcterms:W3CDTF">2026-05-05T11:51:12Z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0x0101001AC28E57D78D8448A4A7F0A6EC1E8454</vt:lpwstr>
  </property>
  <property fmtid="{D5CDD505-2E9C-101B-9397-08002B2CF9AE}" pid="3" name="_dlc_DocIdItemGuid">
    <vt:lpwstr>25a2ffcb-99bf-40ee-8c45-3cdfc67a3300</vt:lpwstr>
  </property>
  <property fmtid="{D5CDD505-2E9C-101B-9397-08002B2CF9AE}" pid="4" name="MediaServiceImageTags">
    <vt:lpwstr/>
  </property>
</Properties>
</file>