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accent6"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8D1035F-A14F-4F81-AC61-2AF512D7F82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67715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E05B43-D8B3-4B3A-93E9-5A84CF7F3D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36042" y="1550988"/>
            <a:ext cx="3284832" cy="2387600"/>
          </a:xfrm>
          <a:prstGeom prst="rect">
            <a:avLst/>
          </a:prstGeom>
        </p:spPr>
        <p:txBody>
          <a:bodyPr anchor="b"/>
          <a:lstStyle>
            <a:lvl1pPr algn="l">
              <a:defRPr sz="5000" cap="all" spc="200" baseline="0">
                <a:solidFill>
                  <a:schemeClr val="accent6">
                    <a:lumMod val="10000"/>
                    <a:lumOff val="9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2A661-E12F-4DA4-89DE-F2048B1B43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36042" y="4057095"/>
            <a:ext cx="3284832" cy="15531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spc="100" baseline="0"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64D5FB-99FD-4266-B81F-46B03764360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54175" y="4241283"/>
            <a:ext cx="10537825" cy="2616717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50000"/>
              </a:lnSpc>
              <a:spcBef>
                <a:spcPts val="0"/>
              </a:spcBef>
              <a:buNone/>
              <a:defRPr sz="45000" baseline="0">
                <a:solidFill>
                  <a:schemeClr val="bg1">
                    <a:alpha val="8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pPr lvl="0"/>
            <a:r>
              <a:rPr lang="en-US" dirty="0"/>
              <a:t>Pitch</a:t>
            </a:r>
          </a:p>
        </p:txBody>
      </p:sp>
    </p:spTree>
    <p:extLst>
      <p:ext uri="{BB962C8B-B14F-4D97-AF65-F5344CB8AC3E}">
        <p14:creationId xmlns:p14="http://schemas.microsoft.com/office/powerpoint/2010/main" val="283709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927B5-CD76-4CF2-9218-21B4ABE3C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E09AE-94B2-4BFF-BDCE-0B4930D63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DB683-0E38-45C3-A062-8642CC4CC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3A9F833-D729-4A7C-AE1F-BAAF1214BA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28271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914E175-8C78-40BB-9962-8A85F2F0E4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753993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13F63585-E36E-41A6-95F2-CD2BE2D655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26428" y="4428271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10FF23F7-3892-471E-AFA1-0D8BE8F43FB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26428" y="4753993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24D6B59F-6577-4B1E-B7F8-134B42084E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14657" y="4428271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39A963ED-FD03-4AAC-B023-59B209A5EB8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14657" y="4753993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23ED9778-7DC1-4EFA-92B5-2B9F0740F5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89604" y="724868"/>
            <a:ext cx="6212793" cy="639955"/>
          </a:xfrm>
          <a:prstGeom prst="rect">
            <a:avLst/>
          </a:prstGeom>
        </p:spPr>
        <p:txBody>
          <a:bodyPr anchor="ctr"/>
          <a:lstStyle>
            <a:lvl1pPr algn="ct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1777D6D-27DD-4DA3-8C4C-B8F9BA9B189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90331" y="2383034"/>
            <a:ext cx="1837944" cy="1837944"/>
          </a:xfrm>
          <a:prstGeom prst="ellipse">
            <a:avLst/>
          </a:prstGeom>
          <a:solidFill>
            <a:schemeClr val="accent6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$3b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B99795F1-D282-42EE-BFEC-2F47E8BE5D3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178559" y="2383034"/>
            <a:ext cx="1837944" cy="1837944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$2b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E7EDCD32-FC44-473D-A0D4-F71DAF57286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966788" y="2383034"/>
            <a:ext cx="1837944" cy="1837944"/>
          </a:xfrm>
          <a:prstGeom prst="ellipse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$1b</a:t>
            </a:r>
          </a:p>
        </p:txBody>
      </p:sp>
    </p:spTree>
    <p:extLst>
      <p:ext uri="{BB962C8B-B14F-4D97-AF65-F5344CB8AC3E}">
        <p14:creationId xmlns:p14="http://schemas.microsoft.com/office/powerpoint/2010/main" val="50625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332B195-6B28-453B-8483-E18845F548F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4281" y="0"/>
            <a:ext cx="12196282" cy="244291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70B36DB2-10C9-40E1-A939-F9F3E99AA97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-316523" y="104279"/>
            <a:ext cx="12508523" cy="2679238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40000"/>
              </a:lnSpc>
              <a:spcBef>
                <a:spcPts val="0"/>
              </a:spcBef>
              <a:buNone/>
              <a:defRPr sz="50000" baseline="0">
                <a:solidFill>
                  <a:schemeClr val="bg1">
                    <a:alpha val="20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r>
              <a:rPr lang="en-US" dirty="0"/>
              <a:t>Comp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034CA5-4FBD-4728-A5D5-B55A51F3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12970-8175-4B63-9ABC-FF21E5FB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5FFB0-6DFB-4547-AB5E-A22910F4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15B0B7-1296-4FBF-8D28-A0D2821763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728" y="2679238"/>
            <a:ext cx="4386945" cy="545148"/>
          </a:xfrm>
          <a:prstGeom prst="rect">
            <a:avLst/>
          </a:prstGeom>
        </p:spPr>
        <p:txBody>
          <a:bodyPr anchor="b"/>
          <a:lstStyle>
            <a:lvl1pPr algn="l">
              <a:defRPr sz="2200" cap="all" spc="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1958F62-D93E-4433-9FC8-4CFA9792BD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9728" y="4085594"/>
            <a:ext cx="4953000" cy="2046251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3D482AA-5393-4260-A25C-77242CC398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728" y="3706090"/>
            <a:ext cx="4953000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7434F13-1C2F-416A-A9F8-479D11410B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0" y="4085594"/>
            <a:ext cx="4953000" cy="2046251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FC8B7634-CFB8-480E-9065-D580A18013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0800" y="3706090"/>
            <a:ext cx="4953000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316994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33EF2-C2C4-4062-9D92-0FB27729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3FBE5-A165-4D71-A770-FE4E13B1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91C94-93DA-4850-9EE8-968DAF89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C9C019F9-A0CC-42FD-9A58-9A76FBC647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6499" y="1425477"/>
            <a:ext cx="1706965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000" cap="all" spc="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2F0A1D53-A949-49E7-820F-D18CEC7EA78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6499" y="5294320"/>
            <a:ext cx="1706965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000" cap="all" spc="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FC5403F6-AE51-438F-AF93-56FA7D2A56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40311" y="3354359"/>
            <a:ext cx="1380681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000" cap="all" spc="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0494832D-1AEB-4A7B-8BC3-8AC645057F5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43347" y="2194947"/>
            <a:ext cx="1183179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9DED817B-58D3-4713-A66F-2E4CF578D5E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79839" y="4307664"/>
            <a:ext cx="1183179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1FE5CBC-B2B8-45FE-986C-504C397B9E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642362" y="4439394"/>
            <a:ext cx="1183179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E71774F-D73F-4B7F-9152-95EC3F36DDA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398712" y="4008089"/>
            <a:ext cx="1183179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1154305F-5D9B-4B4A-9F2B-6FBECE7371A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43692" y="3354359"/>
            <a:ext cx="1209143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000" cap="all" spc="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C5FED44-231C-4E53-B41C-81293135ACB1}"/>
              </a:ext>
            </a:extLst>
          </p:cNvPr>
          <p:cNvCxnSpPr>
            <a:cxnSpLocks/>
          </p:cNvCxnSpPr>
          <p:nvPr userDrawn="1"/>
        </p:nvCxnSpPr>
        <p:spPr>
          <a:xfrm>
            <a:off x="4756662" y="3600372"/>
            <a:ext cx="4683649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105B5D-04B2-4415-A88E-6BE695BAD6D0}"/>
              </a:ext>
            </a:extLst>
          </p:cNvPr>
          <p:cNvCxnSpPr>
            <a:cxnSpLocks/>
          </p:cNvCxnSpPr>
          <p:nvPr userDrawn="1"/>
        </p:nvCxnSpPr>
        <p:spPr>
          <a:xfrm flipV="1">
            <a:off x="7089982" y="1917502"/>
            <a:ext cx="4678" cy="337681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8F362A87-DBB9-4FFD-9F42-9D6D5AD35E9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752879" y="1954712"/>
            <a:ext cx="1706965" cy="104857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6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B6713B5A-6FE2-4827-A18D-2F81B40F069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859355" y="4708093"/>
            <a:ext cx="1183179" cy="492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2B665ABC-CB0A-4595-8165-3205CED4DC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2040" y="722218"/>
            <a:ext cx="4386945" cy="639955"/>
          </a:xfrm>
          <a:prstGeom prst="rect">
            <a:avLst/>
          </a:prstGeom>
        </p:spPr>
        <p:txBody>
          <a:bodyPr anchor="ctr"/>
          <a:lstStyle>
            <a:lvl1pPr algn="l">
              <a:defRPr sz="2200" cap="all" spc="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16605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wth Strateg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9839D-FDC1-4EDF-9E51-F73351AB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B182A-200F-405E-B287-2F7A7F92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E8CEAE-624C-4615-8252-893F3A04C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8AE4140-1E60-4ABF-8C5B-6AA249168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89603" y="727515"/>
            <a:ext cx="6212793" cy="639955"/>
          </a:xfrm>
          <a:prstGeom prst="rect">
            <a:avLst/>
          </a:prstGeom>
        </p:spPr>
        <p:txBody>
          <a:bodyPr anchor="ctr"/>
          <a:lstStyle>
            <a:lvl1pPr algn="ctr">
              <a:defRPr sz="2200" cap="all" spc="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62056E9-39CD-4DAA-AF46-D107C16807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0446" y="4192395"/>
            <a:ext cx="2431015" cy="114894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39F4B0E4-0A8E-4F79-B6E9-9015E62C2CA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009724" y="4192396"/>
            <a:ext cx="2431015" cy="114894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7128A45A-DF71-4640-A1BF-8F1866D09CE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53400" y="4192395"/>
            <a:ext cx="2431015" cy="114894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D63BCEA8-1DF2-474C-A867-36E22D2F611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989603" y="1124727"/>
            <a:ext cx="6212793" cy="5688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accent1"/>
                </a:solidFill>
                <a:latin typeface="Avenir Next LT Pro" panose="020B0504020202020204" pitchFamily="34" charset="0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6F23D9F0-2D86-4938-96EE-A32A42E6DBF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06278" y="2482446"/>
            <a:ext cx="1581912" cy="1581912"/>
          </a:xfrm>
          <a:prstGeom prst="ellipse">
            <a:avLst/>
          </a:prstGeom>
          <a:solidFill>
            <a:schemeClr val="accent6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154C8C8A-D882-4AB4-BD1F-8D2E1EF0A81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26320" y="2482446"/>
            <a:ext cx="1581912" cy="1581912"/>
          </a:xfrm>
          <a:prstGeom prst="ellipse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48F571DC-88C7-42E3-8699-F9C41BE82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569996" y="2482446"/>
            <a:ext cx="1581912" cy="1581912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</p:spTree>
    <p:extLst>
      <p:ext uri="{BB962C8B-B14F-4D97-AF65-F5344CB8AC3E}">
        <p14:creationId xmlns:p14="http://schemas.microsoft.com/office/powerpoint/2010/main" val="3446836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F48AB2-7C16-4B56-A53A-93B714BC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BB994E-24A9-40A8-93EB-5515D89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F8D0D-83A0-4570-97D9-255518FCE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9591A4D-603C-42D9-AA8F-07BD22871E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60939" y="725448"/>
            <a:ext cx="5870122" cy="639955"/>
          </a:xfrm>
          <a:prstGeom prst="rect">
            <a:avLst/>
          </a:prstGeom>
        </p:spPr>
        <p:txBody>
          <a:bodyPr anchor="ctr"/>
          <a:lstStyle>
            <a:lvl1pPr algn="ct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FB9A868-1432-40BF-A3DF-CB2F9542988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74141" y="2326023"/>
            <a:ext cx="4998576" cy="448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6772DEF8-21EE-47DD-AE5F-1EC03FDCF7D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0838" y="2326023"/>
            <a:ext cx="5007023" cy="448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37" name="Text Placeholder 10">
            <a:extLst>
              <a:ext uri="{FF2B5EF4-FFF2-40B4-BE49-F238E27FC236}">
                <a16:creationId xmlns:a16="http://schemas.microsoft.com/office/drawing/2014/main" id="{BC31E94F-1411-4EA2-8AB2-A76E9A57837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60940" y="1113029"/>
            <a:ext cx="5870121" cy="5688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bg1"/>
                </a:solidFill>
                <a:latin typeface="Avenir Next LT Pro" panose="020B05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F0062E6-1EBE-4CBF-B0D1-4737DBF54008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906949" y="2925763"/>
            <a:ext cx="5010912" cy="2651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0E683F27-7485-420D-A15D-93A48B8CFD27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6261805" y="2874716"/>
            <a:ext cx="5010912" cy="2651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26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Year Action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F6C305-4C96-4875-9AEF-C88E3E62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FF3E7-19BF-4E1B-86A9-BB3CBD897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CD6203-1BDD-481A-8B5A-0CE7676C8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6458F71-90A6-4816-BD12-E5F24297EB5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2040" y="724868"/>
            <a:ext cx="4386945" cy="639955"/>
          </a:xfrm>
          <a:prstGeom prst="rect">
            <a:avLst/>
          </a:prstGeom>
        </p:spPr>
        <p:txBody>
          <a:bodyPr anchor="ctr"/>
          <a:lstStyle>
            <a:lvl1pPr algn="l">
              <a:defRPr sz="2200" cap="all" spc="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65C6C0E-E988-4670-AC4F-46DF25AB1A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12346" y="302793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08F3328-96B5-4F00-9D88-C2B1CFB100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01761" y="302793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AF2A90E7-217C-439F-A3C7-41589A223FB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30365" y="3027930"/>
            <a:ext cx="615309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553117D-AEE8-4CDA-9B76-4465B03947A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80591" y="302793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D768892F-3B07-49B8-B76F-DA245223D2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10807" y="3027930"/>
            <a:ext cx="61531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5C805EDD-6FC0-466B-B5E2-AA7150A8583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59421" y="302793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9D2E9DFD-B289-41E0-A706-0DF99250C3A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48836" y="302793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29CFE769-E334-4852-98D4-D2686E7A177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77978" y="3027930"/>
            <a:ext cx="61531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656E6239-48C4-41A4-9AA4-44A85F3A09D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27666" y="302793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677AF2E7-6E1A-4486-9E9C-831E8AA4E31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17081" y="302793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54CB8F8F-95F4-4C90-B6B0-E05E3FD3906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46420" y="3027930"/>
            <a:ext cx="61531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D4D4CBEB-ED3F-458B-89D4-BF7B87EEA70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95907" y="302793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7D178BD8-37BB-4369-9089-458E4AFC02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1234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EB35E26F-6E4D-49E5-8B52-C3DFC5DAED9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0176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57091E21-E4FD-4EFC-A957-BC31C0E5E06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30365" y="4871997"/>
            <a:ext cx="615309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93BD433F-C233-4D3A-A836-157F6D8E787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8059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A047DD8B-C64B-4EEF-A394-1EF5D78C91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10807" y="4871997"/>
            <a:ext cx="61531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9F7A3216-3089-45BC-B307-8D5B15FE5D0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942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C4C055EF-54DF-4BA1-A25C-B1010981E7C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883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46C13F5D-6794-400F-906D-2D40EEEC343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77978" y="4871997"/>
            <a:ext cx="61531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45714E98-02E2-48DF-9367-87F55E4FB6A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2766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9C13007C-3478-4694-B3D7-8AE2F4C80DE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81708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0F8E2313-703C-4CF3-9F33-F2FA123ED3B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546420" y="4871997"/>
            <a:ext cx="61531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11BB185B-EE3A-4221-9885-0A23F6BB9B4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95907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1" name="Text Placeholder 14">
            <a:extLst>
              <a:ext uri="{FF2B5EF4-FFF2-40B4-BE49-F238E27FC236}">
                <a16:creationId xmlns:a16="http://schemas.microsoft.com/office/drawing/2014/main" id="{ABA1EBA0-06C6-4473-9072-0B46D901EEE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6804" y="2618463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52" name="Text Placeholder 14">
            <a:extLst>
              <a:ext uri="{FF2B5EF4-FFF2-40B4-BE49-F238E27FC236}">
                <a16:creationId xmlns:a16="http://schemas.microsoft.com/office/drawing/2014/main" id="{E3E7422E-C8DE-4304-BC2C-D7A9200338B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6804" y="4449901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53" name="Text Placeholder 14">
            <a:extLst>
              <a:ext uri="{FF2B5EF4-FFF2-40B4-BE49-F238E27FC236}">
                <a16:creationId xmlns:a16="http://schemas.microsoft.com/office/drawing/2014/main" id="{E5B67A4A-03EA-4C59-B052-C3AC8624919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029367" y="205831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4" name="Text Placeholder 14">
            <a:extLst>
              <a:ext uri="{FF2B5EF4-FFF2-40B4-BE49-F238E27FC236}">
                <a16:creationId xmlns:a16="http://schemas.microsoft.com/office/drawing/2014/main" id="{386D9727-6EAF-44BD-B5BB-FF9FB2E38F2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97612" y="205831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5" name="Text Placeholder 14">
            <a:extLst>
              <a:ext uri="{FF2B5EF4-FFF2-40B4-BE49-F238E27FC236}">
                <a16:creationId xmlns:a16="http://schemas.microsoft.com/office/drawing/2014/main" id="{8ED3541C-CC4E-4C36-9758-9D66DDE2BA3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44687" y="205831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6" name="Text Placeholder 14">
            <a:extLst>
              <a:ext uri="{FF2B5EF4-FFF2-40B4-BE49-F238E27FC236}">
                <a16:creationId xmlns:a16="http://schemas.microsoft.com/office/drawing/2014/main" id="{5C4B9123-0034-44EB-AE51-BE0E95C36F9D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29367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F6EBC080-B92D-4FC1-91BB-CBB73125903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76442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none" spc="100" baseline="0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45A0B38A-6949-43DC-8059-9B50415B16B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23517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99950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ial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216878F0-817D-4F26-8B43-746016119A3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4661647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B4271A-ED63-46FF-9282-ECA9140C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F05D42-821E-4E1A-ACD8-5D4B39CFC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47555-EEE6-41B1-9AA5-E70CA2B6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D863BC-52D6-4182-94E2-EA35621A8A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60889" y="729426"/>
            <a:ext cx="5903262" cy="635397"/>
          </a:xfrm>
          <a:prstGeom prst="rect">
            <a:avLst/>
          </a:prstGeom>
        </p:spPr>
        <p:txBody>
          <a:bodyPr anchor="ctr"/>
          <a:lstStyle>
            <a:lvl1pPr algn="l">
              <a:defRPr sz="2200" cap="all" spc="200" baseline="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F792BF5-C216-472F-93C8-9E12D88E6BB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360988" y="1625600"/>
            <a:ext cx="5903912" cy="4429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955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4-Up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71C49FEB-B8EF-4D85-AF1E-FF1A08DED40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" y="1"/>
            <a:ext cx="12192000" cy="25146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35000"/>
              </a:lnSpc>
              <a:spcBef>
                <a:spcPts val="0"/>
              </a:spcBef>
              <a:buNone/>
              <a:defRPr sz="50000" baseline="0">
                <a:solidFill>
                  <a:schemeClr val="bg1">
                    <a:alpha val="5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r>
              <a:rPr lang="en-US" dirty="0"/>
              <a:t>Team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1E4D1-453A-486C-AC10-C42024603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6862B-8836-4F15-B05B-24B5EFFD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F95F47-BBF4-4271-B6F5-E9C3507AD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6E153E-70D2-4FA6-AE08-1FF5408973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33903" y="1655011"/>
            <a:ext cx="6324194" cy="639955"/>
          </a:xfrm>
          <a:prstGeom prst="rect">
            <a:avLst/>
          </a:prstGeom>
        </p:spPr>
        <p:txBody>
          <a:bodyPr anchor="ctr"/>
          <a:lstStyle>
            <a:lvl1pPr algn="ct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DC04EBE4-2F20-469F-8A53-9BEC2E3782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644345" y="2757949"/>
            <a:ext cx="1451493" cy="146222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4BA6AEB-B1AF-4446-A7B4-97B679BC93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04655" y="4463647"/>
            <a:ext cx="2330873" cy="4422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3462D3F-0728-4C38-B170-389153ED5A5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04655" y="4779469"/>
            <a:ext cx="2330873" cy="44229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3E3EC61F-D3A5-4658-8BA3-A91338AF2FA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33091" y="2757949"/>
            <a:ext cx="1451493" cy="146222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DB9F756-6446-412A-9650-AAB15FCA362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621836" y="2757949"/>
            <a:ext cx="1451493" cy="146222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382166CD-0B9A-4F3F-9C64-C140FABE85C7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110582" y="2757949"/>
            <a:ext cx="1451493" cy="146222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40DF12CD-BCB4-467F-B7E3-499EC97EFEB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93400" y="4463647"/>
            <a:ext cx="2330874" cy="4422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A467C8A-05E4-4C98-85BA-9199B1C1E1D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93400" y="4779469"/>
            <a:ext cx="2330874" cy="44229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058072E-F9B0-4371-960E-E67B496E302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2145" y="4463647"/>
            <a:ext cx="2330875" cy="4422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0A657816-CBF3-4FE7-86AD-21BF42DD152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182145" y="4779469"/>
            <a:ext cx="2330875" cy="44229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886C1499-EEAF-4BF5-99C2-BE435BED3F5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670891" y="4463647"/>
            <a:ext cx="2330875" cy="4422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58984A54-7368-4F62-B02D-6A062366006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670891" y="4779469"/>
            <a:ext cx="2330875" cy="44229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3595890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8-Up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6F087D-92DE-4035-8192-586AF5C8F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928F3-1B10-463F-9157-B6A079A79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6BA99F-4B60-460A-B00E-4D0B0DDD5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5A869ECF-2DFC-48EE-97D9-84DCD25E547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979488" y="1979244"/>
            <a:ext cx="1097876" cy="109787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156C8A56-CD27-4C90-94A0-6C6EE02744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85529" y="3495484"/>
            <a:ext cx="2085792" cy="36512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22104C50-BDDE-4917-8F64-30BB543A734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859819" y="3269516"/>
            <a:ext cx="2085792" cy="2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16490CE7-7241-4A9F-9A19-0D1533BA52E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859818" y="3495484"/>
            <a:ext cx="2085793" cy="36512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02C7036D-56D2-4D6E-8F25-344484C61A1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4108" y="3269684"/>
            <a:ext cx="2085792" cy="2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420E5CE0-16E9-48C3-AEAE-C29C2448D7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4107" y="3495484"/>
            <a:ext cx="2085791" cy="36512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32463BC-AC80-43A6-8BB3-50F5A28E80B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608394" y="3269516"/>
            <a:ext cx="2085792" cy="2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4CF5287C-0936-4244-B1EE-226996FEC9A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08391" y="3495484"/>
            <a:ext cx="2085791" cy="36512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80E59778-6A5E-4CAE-8EB2-BBEBB43F6D4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485530" y="3269516"/>
            <a:ext cx="2085792" cy="2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47" name="Text Placeholder 14">
            <a:extLst>
              <a:ext uri="{FF2B5EF4-FFF2-40B4-BE49-F238E27FC236}">
                <a16:creationId xmlns:a16="http://schemas.microsoft.com/office/drawing/2014/main" id="{393D72E6-E684-4731-B139-4BA8111999D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485442" y="5546241"/>
            <a:ext cx="2085792" cy="36512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48" name="Text Placeholder 14">
            <a:extLst>
              <a:ext uri="{FF2B5EF4-FFF2-40B4-BE49-F238E27FC236}">
                <a16:creationId xmlns:a16="http://schemas.microsoft.com/office/drawing/2014/main" id="{17AF8A36-96BD-4383-BD10-0AF6C3CAA21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859819" y="5320273"/>
            <a:ext cx="2085792" cy="2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49" name="Text Placeholder 14">
            <a:extLst>
              <a:ext uri="{FF2B5EF4-FFF2-40B4-BE49-F238E27FC236}">
                <a16:creationId xmlns:a16="http://schemas.microsoft.com/office/drawing/2014/main" id="{F26B5D3A-6C13-4204-9756-1BCA5AE8D12C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859730" y="5546241"/>
            <a:ext cx="2085793" cy="36512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50" name="Text Placeholder 14">
            <a:extLst>
              <a:ext uri="{FF2B5EF4-FFF2-40B4-BE49-F238E27FC236}">
                <a16:creationId xmlns:a16="http://schemas.microsoft.com/office/drawing/2014/main" id="{80D112F0-B8AB-4FA9-B732-BE08CD1234D5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234108" y="5320441"/>
            <a:ext cx="2085792" cy="2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51" name="Text Placeholder 14">
            <a:extLst>
              <a:ext uri="{FF2B5EF4-FFF2-40B4-BE49-F238E27FC236}">
                <a16:creationId xmlns:a16="http://schemas.microsoft.com/office/drawing/2014/main" id="{4784D9A7-36A5-4F3B-AA7B-CB5E2D65594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34063" y="5546241"/>
            <a:ext cx="2085791" cy="36512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52" name="Text Placeholder 14">
            <a:extLst>
              <a:ext uri="{FF2B5EF4-FFF2-40B4-BE49-F238E27FC236}">
                <a16:creationId xmlns:a16="http://schemas.microsoft.com/office/drawing/2014/main" id="{D7A99E46-923F-4364-BF2F-FBB534A1064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608394" y="5320273"/>
            <a:ext cx="2085792" cy="2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53" name="Text Placeholder 14">
            <a:extLst>
              <a:ext uri="{FF2B5EF4-FFF2-40B4-BE49-F238E27FC236}">
                <a16:creationId xmlns:a16="http://schemas.microsoft.com/office/drawing/2014/main" id="{506EFF4D-3C39-4F6E-A14E-EFF1C741CCCB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608391" y="5546241"/>
            <a:ext cx="2085791" cy="36512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11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0C5A43DB-AE3F-48FC-B6D4-8879D4CDADB4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485530" y="5320273"/>
            <a:ext cx="2085792" cy="2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BF616705-4A53-4806-B16C-BA39A5A02D23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4353776" y="1979244"/>
            <a:ext cx="1097876" cy="109787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9" name="Picture Placeholder 9">
            <a:extLst>
              <a:ext uri="{FF2B5EF4-FFF2-40B4-BE49-F238E27FC236}">
                <a16:creationId xmlns:a16="http://schemas.microsoft.com/office/drawing/2014/main" id="{12C5AB77-7FB0-4FE2-A742-FA3672277633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6728064" y="1979244"/>
            <a:ext cx="1097876" cy="109787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0" name="Picture Placeholder 9">
            <a:extLst>
              <a:ext uri="{FF2B5EF4-FFF2-40B4-BE49-F238E27FC236}">
                <a16:creationId xmlns:a16="http://schemas.microsoft.com/office/drawing/2014/main" id="{8A37ED26-A40F-40E4-9FB0-0F305BCB23F4}"/>
              </a:ext>
            </a:extLst>
          </p:cNvPr>
          <p:cNvSpPr>
            <a:spLocks noGrp="1"/>
          </p:cNvSpPr>
          <p:nvPr>
            <p:ph type="pic" sz="quarter" idx="61" hasCustomPrompt="1"/>
          </p:nvPr>
        </p:nvSpPr>
        <p:spPr>
          <a:xfrm>
            <a:off x="9102352" y="1979244"/>
            <a:ext cx="1097876" cy="109787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1" name="Picture Placeholder 9">
            <a:extLst>
              <a:ext uri="{FF2B5EF4-FFF2-40B4-BE49-F238E27FC236}">
                <a16:creationId xmlns:a16="http://schemas.microsoft.com/office/drawing/2014/main" id="{B6231166-8699-4C7F-8542-01C947970C37}"/>
              </a:ext>
            </a:extLst>
          </p:cNvPr>
          <p:cNvSpPr>
            <a:spLocks noGrp="1"/>
          </p:cNvSpPr>
          <p:nvPr>
            <p:ph type="pic" sz="quarter" idx="62" hasCustomPrompt="1"/>
          </p:nvPr>
        </p:nvSpPr>
        <p:spPr>
          <a:xfrm>
            <a:off x="1979488" y="4028080"/>
            <a:ext cx="1097876" cy="109787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2" name="Picture Placeholder 9">
            <a:extLst>
              <a:ext uri="{FF2B5EF4-FFF2-40B4-BE49-F238E27FC236}">
                <a16:creationId xmlns:a16="http://schemas.microsoft.com/office/drawing/2014/main" id="{C8BBF1DC-9382-4EDC-8A43-26FBDBA89C72}"/>
              </a:ext>
            </a:extLst>
          </p:cNvPr>
          <p:cNvSpPr>
            <a:spLocks noGrp="1"/>
          </p:cNvSpPr>
          <p:nvPr>
            <p:ph type="pic" sz="quarter" idx="63" hasCustomPrompt="1"/>
          </p:nvPr>
        </p:nvSpPr>
        <p:spPr>
          <a:xfrm>
            <a:off x="4353776" y="4028080"/>
            <a:ext cx="1097876" cy="109787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3" name="Picture Placeholder 9">
            <a:extLst>
              <a:ext uri="{FF2B5EF4-FFF2-40B4-BE49-F238E27FC236}">
                <a16:creationId xmlns:a16="http://schemas.microsoft.com/office/drawing/2014/main" id="{E1600B1D-A51F-4CD2-B131-483A6088B903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6728064" y="4028080"/>
            <a:ext cx="1097876" cy="109787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4" name="Picture Placeholder 9">
            <a:extLst>
              <a:ext uri="{FF2B5EF4-FFF2-40B4-BE49-F238E27FC236}">
                <a16:creationId xmlns:a16="http://schemas.microsoft.com/office/drawing/2014/main" id="{C6C004ED-2B06-4144-9164-96A4CDC05395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9102352" y="4028080"/>
            <a:ext cx="1097876" cy="109787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4002D7BD-981B-493B-A5A0-DA83B65931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33903" y="724868"/>
            <a:ext cx="6324194" cy="639955"/>
          </a:xfrm>
          <a:prstGeom prst="rect">
            <a:avLst/>
          </a:prstGeom>
        </p:spPr>
        <p:txBody>
          <a:bodyPr anchor="ctr"/>
          <a:lstStyle>
            <a:lvl1pPr algn="ct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76294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6A6C4-760E-4DFC-9166-0346E320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830E9-38B9-41B2-9047-8F9003630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897FB-ACEE-45BF-9704-D517B9B9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61A60D-EA13-4C4C-9816-85480A2E2A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33903" y="724868"/>
            <a:ext cx="6324194" cy="639955"/>
          </a:xfrm>
          <a:prstGeom prst="rect">
            <a:avLst/>
          </a:prstGeom>
        </p:spPr>
        <p:txBody>
          <a:bodyPr anchor="ctr"/>
          <a:lstStyle>
            <a:lvl1pPr algn="ct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1C424B8B-6301-4675-9015-050DF1DF91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0511" y="4059648"/>
            <a:ext cx="2382386" cy="61370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cap="all" spc="2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44297A50-8392-4EB9-9BF6-451C4B9977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00511" y="4651391"/>
            <a:ext cx="2382386" cy="85793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01B3A901-BBC6-44D9-9C97-6CFD76C17C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4039" y="4059648"/>
            <a:ext cx="2382386" cy="61370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cap="all" spc="2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C60306D6-8D77-403B-B3D3-93E771A63E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4039" y="4651391"/>
            <a:ext cx="2382386" cy="85793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156D61BA-EB24-4A41-8CAD-DF8D3ACF23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67567" y="4059648"/>
            <a:ext cx="2382386" cy="61370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cap="all" spc="2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7D92CD70-81FF-405A-B419-FCACE6F2F97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67567" y="4651391"/>
            <a:ext cx="2382386" cy="85793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1F7A98D9-A50A-41D8-BD51-327D4B647F2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951094" y="4059648"/>
            <a:ext cx="2382386" cy="61370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cap="all" spc="2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CD4953C5-A270-4C37-B878-3D3E51E01A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51094" y="4651391"/>
            <a:ext cx="2382386" cy="85793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B419FAA5-674D-4D1B-B6F0-7F6B786D9D2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285758" y="2399173"/>
            <a:ext cx="1611892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  <a:defRPr sz="2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4301E9A5-7F5A-49AF-A4F3-EA73CC55905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52814" y="2399173"/>
            <a:ext cx="1611892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1000"/>
              </a:spcBef>
              <a:buNone/>
              <a:defRPr sz="2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44658DCD-8753-4536-A41F-2975ECE9D03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336341" y="2399173"/>
            <a:ext cx="1611892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1000"/>
              </a:spcBef>
              <a:buNone/>
              <a:defRPr sz="2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2708ADA9-A84B-4176-A4A4-3BEEB2F71F9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969286" y="2399173"/>
            <a:ext cx="1611892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1000"/>
              </a:spcBef>
              <a:buNone/>
              <a:defRPr sz="2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134882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E265C839-12C3-47EF-9941-39B43796B35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61215" y="0"/>
            <a:ext cx="6830785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E6AB2BC9-972D-4B30-981B-BAD528A7FB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002437"/>
            <a:ext cx="12186555" cy="285556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50000"/>
              </a:lnSpc>
              <a:spcBef>
                <a:spcPts val="0"/>
              </a:spcBef>
              <a:buNone/>
              <a:defRPr sz="50000" baseline="0">
                <a:solidFill>
                  <a:schemeClr val="bg1">
                    <a:alpha val="8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pPr lvl="0"/>
            <a:r>
              <a:rPr lang="en-US" dirty="0"/>
              <a:t>About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F2E92-C9AF-47A3-84EF-181F642A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F2C06-CE94-4D97-A7F5-08D8D7BF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0CA9D-6428-41AF-B478-FB553C041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214FDE4-5230-4BC7-8C8A-024BF947CD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1" y="901598"/>
            <a:ext cx="3684814" cy="336548"/>
          </a:xfrm>
          <a:prstGeom prst="rect">
            <a:avLst/>
          </a:prstGeom>
        </p:spPr>
        <p:txBody>
          <a:bodyPr anchor="b"/>
          <a:lstStyle>
            <a:lvl1pPr algn="l">
              <a:defRPr sz="2200" cap="all" spc="200" baseline="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5062B64-8BE7-421C-8F8F-F0CEEB1C5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1" y="1454764"/>
            <a:ext cx="3684814" cy="2801597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A8088E-EE7F-4006-9745-8926E1ABB691}"/>
              </a:ext>
            </a:extLst>
          </p:cNvPr>
          <p:cNvCxnSpPr>
            <a:cxnSpLocks/>
          </p:cNvCxnSpPr>
          <p:nvPr userDrawn="1"/>
        </p:nvCxnSpPr>
        <p:spPr>
          <a:xfrm>
            <a:off x="587189" y="0"/>
            <a:ext cx="0" cy="3048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180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FD50E8B-97D3-485C-9645-AACC303DDF3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4281" y="-1"/>
            <a:ext cx="12196282" cy="29173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4211F90-6E18-443B-BDFF-5A72A79502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006735"/>
            <a:ext cx="12192000" cy="285126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50000"/>
              </a:lnSpc>
              <a:spcBef>
                <a:spcPts val="0"/>
              </a:spcBef>
              <a:buNone/>
              <a:defRPr sz="50000" baseline="0">
                <a:solidFill>
                  <a:schemeClr val="bg1">
                    <a:alpha val="5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r>
              <a:rPr lang="en-US" dirty="0"/>
              <a:t>Sum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B2CC2F-A541-4A4B-985A-73901B9F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1D1C2B-CD69-4515-87A0-866E32DCE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4DBC1-4594-4961-A9D3-27E0113B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15AE508-339B-4118-9121-4A160D09F2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4122721"/>
            <a:ext cx="2895600" cy="1111250"/>
          </a:xfrm>
          <a:prstGeom prst="rect">
            <a:avLst/>
          </a:prstGeom>
        </p:spPr>
        <p:txBody>
          <a:bodyPr anchor="ctr"/>
          <a:lstStyle>
            <a:lvl1pPr algn="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3A3F931-4B84-489F-8B0A-7FEF462532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32514" y="3833158"/>
            <a:ext cx="7021287" cy="1690377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None/>
              <a:defRPr sz="1400" spc="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018960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61D6F08F-239E-4E92-B5E7-36638ED4657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7715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8D0F4F-65EB-4DC2-B7AD-AD23E6DBE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F9EC8-F9C6-4CE1-91F5-A956792C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15685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721C21-E285-4AF2-9E8D-243F4CBC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C201BA1-98C5-4728-9204-5B3A2F7B03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87939" y="1638359"/>
            <a:ext cx="3058885" cy="1111250"/>
          </a:xfrm>
          <a:prstGeom prst="rect">
            <a:avLst/>
          </a:prstGeom>
        </p:spPr>
        <p:txBody>
          <a:bodyPr anchor="b"/>
          <a:lstStyle>
            <a:lvl1pPr algn="l">
              <a:defRPr sz="2200" cap="all" spc="200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5C106A2-F65A-4519-B7A6-CB7477C684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87939" y="3135086"/>
            <a:ext cx="3058885" cy="238845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None/>
              <a:defRPr sz="1400" spc="100" baseline="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E7A08CD-CF6C-4ABF-B086-481F36611730}"/>
              </a:ext>
            </a:extLst>
          </p:cNvPr>
          <p:cNvCxnSpPr>
            <a:cxnSpLocks/>
          </p:cNvCxnSpPr>
          <p:nvPr userDrawn="1"/>
        </p:nvCxnSpPr>
        <p:spPr>
          <a:xfrm>
            <a:off x="8130026" y="0"/>
            <a:ext cx="0" cy="4572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E4AB2649-B78D-4A9D-9F1D-F447A521EE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0735" y="4698088"/>
            <a:ext cx="11996058" cy="205918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37000"/>
              </a:lnSpc>
              <a:spcBef>
                <a:spcPts val="0"/>
              </a:spcBef>
              <a:buNone/>
              <a:defRPr sz="50000" baseline="0">
                <a:solidFill>
                  <a:schemeClr val="accent6">
                    <a:lumMod val="10000"/>
                    <a:lumOff val="90000"/>
                    <a:alpha val="25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r>
              <a:rPr lang="en-US" dirty="0"/>
              <a:t>Than</a:t>
            </a:r>
          </a:p>
        </p:txBody>
      </p:sp>
    </p:spTree>
    <p:extLst>
      <p:ext uri="{BB962C8B-B14F-4D97-AF65-F5344CB8AC3E}">
        <p14:creationId xmlns:p14="http://schemas.microsoft.com/office/powerpoint/2010/main" val="272200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3D34C3A-6235-4BB3-A283-CAE0A33D378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40386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EDE6B-5E65-4F08-A24A-A9EC90670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74259-E892-4133-9796-2A1A30CF7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2A321-B440-475F-8F1F-B5B3B697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D1A311C-7C5B-4A6A-9430-1FDF9E65E2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76050" y="2149803"/>
            <a:ext cx="2383973" cy="158314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text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9294BC1C-A5F3-4428-A88F-0029F652AE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6050" y="1783378"/>
            <a:ext cx="2383973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1" name="Text Placeholder 30">
            <a:extLst>
              <a:ext uri="{FF2B5EF4-FFF2-40B4-BE49-F238E27FC236}">
                <a16:creationId xmlns:a16="http://schemas.microsoft.com/office/drawing/2014/main" id="{E1A93ECB-2477-4750-92EB-808431F558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34192" y="2149803"/>
            <a:ext cx="2383972" cy="154992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1B981D60-5094-418F-8053-F9AC3EE2F6F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34192" y="1783378"/>
            <a:ext cx="2383972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3" name="Text Placeholder 30">
            <a:extLst>
              <a:ext uri="{FF2B5EF4-FFF2-40B4-BE49-F238E27FC236}">
                <a16:creationId xmlns:a16="http://schemas.microsoft.com/office/drawing/2014/main" id="{D4577FD4-018C-4FC5-8B3C-5F10F8D1D7B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76050" y="4414557"/>
            <a:ext cx="2383973" cy="154992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F7BB952E-0716-4503-B1A2-C64348D4C6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76050" y="4048132"/>
            <a:ext cx="2383973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5" name="Text Placeholder 30">
            <a:extLst>
              <a:ext uri="{FF2B5EF4-FFF2-40B4-BE49-F238E27FC236}">
                <a16:creationId xmlns:a16="http://schemas.microsoft.com/office/drawing/2014/main" id="{31F6468A-E1B5-499E-BE6D-B6B35AB5C01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34192" y="4414557"/>
            <a:ext cx="2383972" cy="154992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7A73001-AEEA-4FA6-BD1D-2FB7F79AB2B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34192" y="4048132"/>
            <a:ext cx="2383972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kern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7D1EE2B-BA7E-4102-A1AB-D36A04A327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76051" y="893523"/>
            <a:ext cx="5094517" cy="296198"/>
          </a:xfrm>
          <a:prstGeom prst="rect">
            <a:avLst/>
          </a:prstGeom>
        </p:spPr>
        <p:txBody>
          <a:bodyPr anchor="ctr"/>
          <a:lstStyle>
            <a:lvl1pPr algn="l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8" name="Text Placeholder 30">
            <a:extLst>
              <a:ext uri="{FF2B5EF4-FFF2-40B4-BE49-F238E27FC236}">
                <a16:creationId xmlns:a16="http://schemas.microsoft.com/office/drawing/2014/main" id="{84447B14-E16C-4164-8093-80762E5341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92333" y="2149803"/>
            <a:ext cx="2383972" cy="154992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0ADD1433-3072-4EBB-9720-0F0DB8DE2A3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92333" y="1783378"/>
            <a:ext cx="2383972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29590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BEAA80F-F328-4E79-9BF7-351D45B7B7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29788" y="1449390"/>
            <a:ext cx="15294428" cy="30765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40000"/>
              </a:lnSpc>
              <a:spcBef>
                <a:spcPts val="0"/>
              </a:spcBef>
              <a:buNone/>
              <a:defRPr sz="50000" baseline="0">
                <a:solidFill>
                  <a:schemeClr val="bg1">
                    <a:alpha val="5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pPr lvl="0"/>
            <a:r>
              <a:rPr lang="en-US" dirty="0"/>
              <a:t>Solution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1422C-C630-4C48-A1BD-5097502A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F124C-643E-4BA6-9FF7-DFF06D9A9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ACCC8-5EF3-4F6A-B7EC-5208088F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D665EC-5C19-4FBE-8A06-0D1AA7483E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60714" y="1863161"/>
            <a:ext cx="9993085" cy="892630"/>
          </a:xfrm>
          <a:prstGeom prst="rect">
            <a:avLst/>
          </a:prstGeom>
        </p:spPr>
        <p:txBody>
          <a:bodyPr anchor="ctr"/>
          <a:lstStyle>
            <a:lvl1pPr algn="ct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89BE564-7E4F-4A70-9321-1F1BB911BA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7573" y="3751002"/>
            <a:ext cx="2383973" cy="158314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text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821488E-83E5-4683-8C32-9E4E97E57C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7573" y="3384577"/>
            <a:ext cx="2383973" cy="4643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14EE872B-A4DD-4519-AFD8-36F6339BAB4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94316" y="3751002"/>
            <a:ext cx="2383972" cy="154992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1577DCED-2EF9-4095-B443-E1D09F96DE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94316" y="3384577"/>
            <a:ext cx="2383972" cy="4643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0638478C-F9BC-4D44-96AB-486806CC9C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1057" y="3751002"/>
            <a:ext cx="2383973" cy="154992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7CA913FF-6AA8-4452-95D6-DAE89F1071C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1057" y="3384577"/>
            <a:ext cx="2383973" cy="4643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513D6F39-D316-4BC6-872C-70B2AEABF2D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067800" y="3751002"/>
            <a:ext cx="2383972" cy="154992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812D9D34-44F4-4272-B889-6A16352E6CB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67800" y="3384577"/>
            <a:ext cx="2383972" cy="4643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kern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57090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FE652442-8170-498C-A898-AF94B2DD11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62439" y="0"/>
            <a:ext cx="5328822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70AEB0-C94B-4451-9167-6BD905C0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2ADD39-75F0-48ED-9F83-73018639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46418F-6895-486C-A333-AE3A509B7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FEC7295-AA7A-4373-AFCC-01672D7926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2154063"/>
            <a:ext cx="2383973" cy="145292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text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598ED1F4-A00A-4498-9EE6-005CF2D8FA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787638"/>
            <a:ext cx="2383973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CF8F506C-096D-434B-8C0A-B784CA4AC7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48746" y="2154063"/>
            <a:ext cx="2383972" cy="1422437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1DC47ED6-4130-40E7-8FC9-D611942ACA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48746" y="1787638"/>
            <a:ext cx="2383972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ED4BD005-97C0-42DC-8C08-6B9F4DB001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415035"/>
            <a:ext cx="2383973" cy="133262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96E60615-9B40-4EAF-87C7-81C56B101A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200" y="4048610"/>
            <a:ext cx="2383973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A88908D1-7E92-448F-A890-1C2E229F6C4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48746" y="4415035"/>
            <a:ext cx="2383972" cy="133262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1BD5AD54-7BC4-4C94-BE3A-18B3144A2BB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48746" y="4048610"/>
            <a:ext cx="2383972" cy="464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kern="1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3673029-D2A1-4074-ACCA-13D6DE34D6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1" y="893045"/>
            <a:ext cx="5094517" cy="296676"/>
          </a:xfrm>
          <a:prstGeom prst="rect">
            <a:avLst/>
          </a:prstGeom>
        </p:spPr>
        <p:txBody>
          <a:bodyPr anchor="ctr"/>
          <a:lstStyle>
            <a:lvl1pPr algn="l">
              <a:defRPr sz="2200" cap="all" spc="200" baseline="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3531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Benefits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0E9FD2F-C591-4424-9786-FC0584ED99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4281" y="3429000"/>
            <a:ext cx="12196282" cy="34290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53A582BA-E159-4C50-B38C-77C5DBB401B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200" y="-2355262"/>
            <a:ext cx="11353799" cy="5551580"/>
          </a:xfrm>
          <a:prstGeom prst="rect">
            <a:avLst/>
          </a:prstGeom>
        </p:spPr>
        <p:txBody>
          <a:bodyPr anchor="ctr"/>
          <a:lstStyle>
            <a:lvl1pPr marL="0" indent="0" algn="r">
              <a:lnSpc>
                <a:spcPct val="100000"/>
              </a:lnSpc>
              <a:spcBef>
                <a:spcPts val="1500"/>
              </a:spcBef>
              <a:buNone/>
              <a:defRPr sz="50000" baseline="0">
                <a:solidFill>
                  <a:schemeClr val="bg1">
                    <a:alpha val="5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pPr lvl="0"/>
            <a:r>
              <a:rPr lang="en-US" dirty="0"/>
              <a:t>Benefits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03B677-4EE8-4758-B5E7-E0E64796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48A148-5926-44EC-857E-A52EE5AB8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ACD214-48A4-4D6C-9016-FDB6AD88C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5EB74-3BFE-4C75-92A7-86B8A0870A2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727508"/>
            <a:ext cx="10515600" cy="639955"/>
          </a:xfrm>
          <a:prstGeom prst="rect">
            <a:avLst/>
          </a:prstGeom>
        </p:spPr>
        <p:txBody>
          <a:bodyPr anchor="ctr"/>
          <a:lstStyle>
            <a:lvl1pPr algn="ct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EBA1834-F4E8-4C34-9017-E3D85F613D4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1453589"/>
            <a:ext cx="10515600" cy="151821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None/>
              <a:defRPr sz="1400" spc="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8701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F9C9AE60-466C-4BDA-9E87-7701D81CFE3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4DF025DF-FE0B-4046-8687-417DFBEB31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-3250937" y="1278117"/>
            <a:ext cx="19788513" cy="2514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40000"/>
              </a:lnSpc>
              <a:spcBef>
                <a:spcPts val="0"/>
              </a:spcBef>
              <a:buNone/>
              <a:defRPr sz="50000" baseline="0">
                <a:solidFill>
                  <a:schemeClr val="bg1">
                    <a:alpha val="8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r>
              <a:rPr lang="en-US" dirty="0"/>
              <a:t>Company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54DB932-57BE-437E-B336-17F289AFD7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3218" y="2685143"/>
            <a:ext cx="9685563" cy="1487714"/>
          </a:xfrm>
          <a:prstGeom prst="rect">
            <a:avLst/>
          </a:prstGeom>
        </p:spPr>
        <p:txBody>
          <a:bodyPr anchor="ctr"/>
          <a:lstStyle>
            <a:lvl1pPr algn="ctr">
              <a:defRPr sz="5000" cap="all" spc="200" baseline="0">
                <a:solidFill>
                  <a:schemeClr val="accent6">
                    <a:lumMod val="10000"/>
                    <a:lumOff val="90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3102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F9D74B8-165B-49A6-ACBB-8B7950289D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1" y="0"/>
            <a:ext cx="6096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00B316D0-6EE1-4FB2-A993-B0CD4CFE502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-1325217" y="3977202"/>
            <a:ext cx="16229934" cy="2852057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50000"/>
              </a:lnSpc>
              <a:spcBef>
                <a:spcPts val="0"/>
              </a:spcBef>
              <a:buNone/>
              <a:defRPr sz="50000" baseline="0">
                <a:solidFill>
                  <a:schemeClr val="bg1">
                    <a:alpha val="8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r>
              <a:rPr lang="en-US" dirty="0"/>
              <a:t>Business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0495B-28B8-4389-8E1C-F335846C9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E258A-A128-4BAF-B8C3-723C6382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69002-18F2-427F-A791-0E26DD2F0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3AD8AD8-9C40-44FB-8FF8-815C534582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2067161"/>
            <a:ext cx="4386945" cy="10061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text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1411AFC0-5C52-4C0E-AD29-3DFFD3039C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1766051"/>
            <a:ext cx="4386945" cy="46439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2010AEB-C0FD-48C8-A1FA-1BD96B6A54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722217"/>
            <a:ext cx="4386945" cy="639955"/>
          </a:xfrm>
          <a:prstGeom prst="rect">
            <a:avLst/>
          </a:prstGeom>
        </p:spPr>
        <p:txBody>
          <a:bodyPr anchor="ctr"/>
          <a:lstStyle>
            <a:lvl1pPr algn="l">
              <a:defRPr sz="2200" cap="all" spc="200" baseline="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8B45D3B9-84F4-4A17-9D4D-8CBE603A143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3199611"/>
            <a:ext cx="4386945" cy="46439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7A1B57C-13D8-4BB6-9D45-D83EB1BD66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3512803"/>
            <a:ext cx="4386758" cy="10064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text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2301C86B-1946-426F-9494-C64455A7E6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7976" y="4643683"/>
            <a:ext cx="4386945" cy="46439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3BD347B5-FD69-4D61-BBDA-09FB8EF51B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7977" y="4956875"/>
            <a:ext cx="4386758" cy="10064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text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BD29BE-7E3F-457E-808D-E151E479D755}"/>
              </a:ext>
            </a:extLst>
          </p:cNvPr>
          <p:cNvCxnSpPr>
            <a:cxnSpLocks/>
          </p:cNvCxnSpPr>
          <p:nvPr userDrawn="1"/>
        </p:nvCxnSpPr>
        <p:spPr>
          <a:xfrm>
            <a:off x="590349" y="923365"/>
            <a:ext cx="0" cy="5934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04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4721D2A8-92CC-4A4D-9252-1D5E72D9996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0" y="0"/>
            <a:ext cx="13879773" cy="25146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40000"/>
              </a:lnSpc>
              <a:spcBef>
                <a:spcPts val="0"/>
              </a:spcBef>
              <a:buNone/>
              <a:defRPr sz="50000" baseline="0">
                <a:solidFill>
                  <a:schemeClr val="bg1">
                    <a:alpha val="8000"/>
                  </a:schemeClr>
                </a:solidFill>
                <a:latin typeface="Kunstler Script" panose="030304020206070D0D06" pitchFamily="66" charset="0"/>
              </a:defRPr>
            </a:lvl1pPr>
          </a:lstStyle>
          <a:p>
            <a:r>
              <a:rPr lang="en-US" dirty="0"/>
              <a:t>Market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09877-9D5E-4728-9E1B-F801C727C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5AAD1-49C3-459F-8752-6773813A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C1F07-5ADF-4FA1-890D-55E05685B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  <a:lumOff val="75000"/>
                  </a:schemeClr>
                </a:solidFill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430114-0FFE-44D3-9D11-77F649F9B1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75483" y="1941509"/>
            <a:ext cx="4386945" cy="639955"/>
          </a:xfrm>
          <a:prstGeom prst="rect">
            <a:avLst/>
          </a:prstGeom>
        </p:spPr>
        <p:txBody>
          <a:bodyPr anchor="ctr"/>
          <a:lstStyle>
            <a:lvl1pPr algn="r">
              <a:defRPr sz="2200" cap="all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A448A10-6C5A-42B4-AFD7-DF6DD58F073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60223" y="4076963"/>
            <a:ext cx="2834640" cy="1151633"/>
          </a:xfrm>
          <a:prstGeom prst="rect">
            <a:avLst/>
          </a:prstGeom>
        </p:spPr>
        <p:txBody>
          <a:bodyPr anchor="t"/>
          <a:lstStyle>
            <a:lvl1pPr marL="0" indent="0" algn="r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4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text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D1B0E05-9C40-4BB7-B07F-D8FD6B11F6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3" y="2806964"/>
            <a:ext cx="2693128" cy="991689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4000" kern="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FF94E508-0A60-413A-9DE0-DE8BDEC1FC2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28372" y="4076963"/>
            <a:ext cx="2833338" cy="1151633"/>
          </a:xfrm>
          <a:prstGeom prst="rect">
            <a:avLst/>
          </a:prstGeom>
        </p:spPr>
        <p:txBody>
          <a:bodyPr anchor="t"/>
          <a:lstStyle>
            <a:lvl1pPr marL="0" indent="0" algn="r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4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text here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3A34A8A7-647E-4685-A99B-1177931A13C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95219" y="4076963"/>
            <a:ext cx="2833339" cy="1151633"/>
          </a:xfrm>
          <a:prstGeom prst="rect">
            <a:avLst/>
          </a:prstGeom>
        </p:spPr>
        <p:txBody>
          <a:bodyPr anchor="t"/>
          <a:lstStyle>
            <a:lvl1pPr marL="0" indent="0" algn="r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Font typeface="Courier New" panose="02070309020205020404" pitchFamily="49" charset="0"/>
              <a:buNone/>
              <a:defRPr sz="14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Add text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CECDC73-A31B-4C94-AE4B-BDC32D94F1EA}"/>
              </a:ext>
            </a:extLst>
          </p:cNvPr>
          <p:cNvCxnSpPr>
            <a:cxnSpLocks/>
          </p:cNvCxnSpPr>
          <p:nvPr userDrawn="1"/>
        </p:nvCxnSpPr>
        <p:spPr>
          <a:xfrm>
            <a:off x="860223" y="3939883"/>
            <a:ext cx="29036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D83A920-6634-4731-94D5-4186C82C6A9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37619" y="2806964"/>
            <a:ext cx="2693128" cy="991689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4000" kern="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16592B16-F73C-4572-ACB3-FBB03EE7EE7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04467" y="2806964"/>
            <a:ext cx="2693128" cy="991689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4000" kern="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8685373-D021-44D0-B9F5-DD46F7C2EACA}"/>
              </a:ext>
            </a:extLst>
          </p:cNvPr>
          <p:cNvCxnSpPr>
            <a:cxnSpLocks/>
          </p:cNvCxnSpPr>
          <p:nvPr userDrawn="1"/>
        </p:nvCxnSpPr>
        <p:spPr>
          <a:xfrm>
            <a:off x="8593917" y="3939883"/>
            <a:ext cx="274111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020995-72BD-4944-B899-E6DA4064D131}"/>
              </a:ext>
            </a:extLst>
          </p:cNvPr>
          <p:cNvCxnSpPr>
            <a:cxnSpLocks/>
          </p:cNvCxnSpPr>
          <p:nvPr userDrawn="1"/>
        </p:nvCxnSpPr>
        <p:spPr>
          <a:xfrm>
            <a:off x="4727069" y="3939883"/>
            <a:ext cx="29036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0C8E87B-2B7F-4A86-8EE0-6B1F9CDB72CD}"/>
              </a:ext>
            </a:extLst>
          </p:cNvPr>
          <p:cNvCxnSpPr>
            <a:cxnSpLocks/>
          </p:cNvCxnSpPr>
          <p:nvPr userDrawn="1"/>
        </p:nvCxnSpPr>
        <p:spPr>
          <a:xfrm>
            <a:off x="8593917" y="3939883"/>
            <a:ext cx="29036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97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4C966-5542-475A-B224-2E541D9AE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bg2">
                    <a:lumMod val="25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r>
              <a:rPr lang="en-US" dirty="0"/>
              <a:t>8/03/20XX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1E08C-E5A1-412C-88D3-C6BF9430D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100" baseline="0">
                <a:solidFill>
                  <a:schemeClr val="bg2">
                    <a:lumMod val="25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BAFCC-DBDE-4891-B3DD-4B3754E7D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bg2">
                    <a:lumMod val="25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fld id="{4F6357DA-28E9-40D3-918C-4D14E8263D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8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B511D9F-5321-4CAD-95C0-76E67D5E7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8877" y="175098"/>
            <a:ext cx="9116354" cy="1157591"/>
          </a:xfrm>
        </p:spPr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Proposed Slate: Officers and Area Directors 2025-26</a:t>
            </a:r>
            <a:b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US" dirty="0">
              <a:solidFill>
                <a:srgbClr val="302030"/>
              </a:solidFill>
            </a:endParaRPr>
          </a:p>
        </p:txBody>
      </p:sp>
      <p:pic>
        <p:nvPicPr>
          <p:cNvPr id="4" name="Picture 3" descr="A map of the state of florida&#10;&#10;AI-generated content may be incorrect.">
            <a:extLst>
              <a:ext uri="{FF2B5EF4-FFF2-40B4-BE49-F238E27FC236}">
                <a16:creationId xmlns:a16="http://schemas.microsoft.com/office/drawing/2014/main" id="{1F7F1912-C3AF-325E-D092-C549C71E7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164" y="1060315"/>
            <a:ext cx="6057703" cy="5622587"/>
          </a:xfrm>
          <a:prstGeom prst="rect">
            <a:avLst/>
          </a:prstGeom>
        </p:spPr>
      </p:pic>
      <p:sp>
        <p:nvSpPr>
          <p:cNvPr id="13" name="Subtitle 12">
            <a:extLst>
              <a:ext uri="{FF2B5EF4-FFF2-40B4-BE49-F238E27FC236}">
                <a16:creationId xmlns:a16="http://schemas.microsoft.com/office/drawing/2014/main" id="{90F45D4F-EB5A-4603-854A-26619144B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4247" y="1974714"/>
            <a:ext cx="8950984" cy="4591455"/>
          </a:xfrm>
        </p:spPr>
        <p:txBody>
          <a:bodyPr/>
          <a:lstStyle/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President - Dr. Adrienne McElroy, Charlotte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President-Elect - LeighAnn Blackmore, Orange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Secretary - Tim Kubrick, Palm Beach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Past President - Dr. Dawn M. Baglos, Miami Dade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Area I - Candy Bodie, Walton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Area II - Lori Sangren, Wakulla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Area III - Kim Lake, Levy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Area IV - Dawn Bontz, Seminole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Area V - Danielle Shotwell, Hillsborough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74320" marR="0" algn="l">
              <a:lnSpc>
                <a:spcPct val="115000"/>
              </a:lnSpc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Area VI - Kim Lucas, Miami-Dade</a:t>
            </a:r>
            <a:endParaRPr lang="en-US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l"/>
            <a:endParaRPr lang="en-ZA" dirty="0">
              <a:solidFill>
                <a:srgbClr val="30203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222A32-0BC3-4B4F-B6D8-774505178387}"/>
              </a:ext>
            </a:extLst>
          </p:cNvPr>
          <p:cNvSpPr/>
          <p:nvPr/>
        </p:nvSpPr>
        <p:spPr>
          <a:xfrm>
            <a:off x="287079" y="0"/>
            <a:ext cx="701748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4085E6-7EEE-4E9D-AC58-2FE0502C694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5935" b="15935"/>
          <a:stretch/>
        </p:blipFill>
        <p:spPr>
          <a:xfrm>
            <a:off x="287079" y="6339007"/>
            <a:ext cx="761761" cy="51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80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1">
      <a:dk1>
        <a:sysClr val="windowText" lastClr="000000"/>
      </a:dk1>
      <a:lt1>
        <a:sysClr val="window" lastClr="FFFFFF"/>
      </a:lt1>
      <a:dk2>
        <a:srgbClr val="E3C375"/>
      </a:dk2>
      <a:lt2>
        <a:srgbClr val="E7E6E6"/>
      </a:lt2>
      <a:accent1>
        <a:srgbClr val="485441"/>
      </a:accent1>
      <a:accent2>
        <a:srgbClr val="EBFFE4"/>
      </a:accent2>
      <a:accent3>
        <a:srgbClr val="AAC59E"/>
      </a:accent3>
      <a:accent4>
        <a:srgbClr val="7C4B79"/>
      </a:accent4>
      <a:accent5>
        <a:srgbClr val="C59EC3"/>
      </a:accent5>
      <a:accent6>
        <a:srgbClr val="302030"/>
      </a:accent6>
      <a:hlink>
        <a:srgbClr val="0563C1"/>
      </a:hlink>
      <a:folHlink>
        <a:srgbClr val="954F72"/>
      </a:folHlink>
    </a:clrScheme>
    <a:fontScheme name="Custom 74">
      <a:majorFont>
        <a:latin typeface="Avenir Next LT Pro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taurant Pitch Deck_TM16411246_Win32_JC_v4.potx" id="{579F7F05-5F3A-44F6-BAD8-A9CB3AB382EA}" vid="{1F780C43-0257-417B-AF27-9B769DABFA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Avenir Next LT Pro</vt:lpstr>
      <vt:lpstr>Calisto MT</vt:lpstr>
      <vt:lpstr>Courier New</vt:lpstr>
      <vt:lpstr>Kunstler Script</vt:lpstr>
      <vt:lpstr>1_Office Theme</vt:lpstr>
      <vt:lpstr>Proposed Slate: Officers and Area Directors 2025-26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Watson</dc:creator>
  <cp:lastModifiedBy>Kevin Watson</cp:lastModifiedBy>
  <cp:revision>3</cp:revision>
  <dcterms:created xsi:type="dcterms:W3CDTF">2025-05-06T10:03:52Z</dcterms:created>
  <dcterms:modified xsi:type="dcterms:W3CDTF">2025-05-07T14:14:28Z</dcterms:modified>
</cp:coreProperties>
</file>